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4"/>
    <p:sldMasterId id="2147483777" r:id="rId5"/>
  </p:sldMasterIdLst>
  <p:notesMasterIdLst>
    <p:notesMasterId r:id="rId17"/>
  </p:notesMasterIdLst>
  <p:handoutMasterIdLst>
    <p:handoutMasterId r:id="rId18"/>
  </p:handoutMasterIdLst>
  <p:sldIdLst>
    <p:sldId id="277" r:id="rId6"/>
    <p:sldId id="276" r:id="rId7"/>
    <p:sldId id="310" r:id="rId8"/>
    <p:sldId id="312" r:id="rId9"/>
    <p:sldId id="313" r:id="rId10"/>
    <p:sldId id="314" r:id="rId11"/>
    <p:sldId id="317" r:id="rId12"/>
    <p:sldId id="318" r:id="rId13"/>
    <p:sldId id="316" r:id="rId14"/>
    <p:sldId id="286" r:id="rId15"/>
    <p:sldId id="315" r:id="rId16"/>
  </p:sldIdLst>
  <p:sldSz cx="9144000" cy="5143500" type="screen16x9"/>
  <p:notesSz cx="7010400" cy="9296400"/>
  <p:defaultTex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7C"/>
    <a:srgbClr val="619080"/>
    <a:srgbClr val="6699CC"/>
    <a:srgbClr val="010000"/>
    <a:srgbClr val="0000FF"/>
    <a:srgbClr val="003264"/>
    <a:srgbClr val="FBCE20"/>
    <a:srgbClr val="99CCCC"/>
    <a:srgbClr val="FFFFCC"/>
    <a:srgbClr val="E66B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4599F94E-CEE6-441E-89CC-EB005ECD8F06}">
      <a14:m xmlns:a14="http://schemas.microsoft.com/office/drawing/2010/main">
        <m:mathPr xmlns:m="http://schemas.openxmlformats.org/officeDocument/2006/math">
          <m:brkBin m:val="before"/>
          <m:brkBinSub m:val="--"/>
        </m:mathPr>
      </a14:m>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70A89F-3C2F-B937-E785-3F46A04AB86A}" v="2" dt="2024-11-26T03:26:03.8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jamin James Tushingham" userId="S::bjt252@nau.edu::108ef19f-ebfd-4959-b5e8-ba6a147ec26e" providerId="AD" clId="Web-{06F02F45-A2AB-ABB7-0E61-EB2FD40DB897}"/>
    <pc:docChg chg="modSld">
      <pc:chgData name="Benjamin James Tushingham" userId="S::bjt252@nau.edu::108ef19f-ebfd-4959-b5e8-ba6a147ec26e" providerId="AD" clId="Web-{06F02F45-A2AB-ABB7-0E61-EB2FD40DB897}" dt="2024-09-16T01:15:57.586" v="636" actId="20577"/>
      <pc:docMkLst>
        <pc:docMk/>
      </pc:docMkLst>
      <pc:sldChg chg="addSp delSp modSp">
        <pc:chgData name="Benjamin James Tushingham" userId="S::bjt252@nau.edu::108ef19f-ebfd-4959-b5e8-ba6a147ec26e" providerId="AD" clId="Web-{06F02F45-A2AB-ABB7-0E61-EB2FD40DB897}" dt="2024-09-16T00:47:13.480" v="94" actId="1076"/>
        <pc:sldMkLst>
          <pc:docMk/>
          <pc:sldMk cId="366447197" sldId="290"/>
        </pc:sldMkLst>
      </pc:sldChg>
      <pc:sldChg chg="addSp delSp modSp">
        <pc:chgData name="Benjamin James Tushingham" userId="S::bjt252@nau.edu::108ef19f-ebfd-4959-b5e8-ba6a147ec26e" providerId="AD" clId="Web-{06F02F45-A2AB-ABB7-0E61-EB2FD40DB897}" dt="2024-09-16T01:15:57.586" v="636" actId="20577"/>
        <pc:sldMkLst>
          <pc:docMk/>
          <pc:sldMk cId="2988708668" sldId="303"/>
        </pc:sldMkLst>
      </pc:sldChg>
      <pc:sldChg chg="addSp modSp">
        <pc:chgData name="Benjamin James Tushingham" userId="S::bjt252@nau.edu::108ef19f-ebfd-4959-b5e8-ba6a147ec26e" providerId="AD" clId="Web-{06F02F45-A2AB-ABB7-0E61-EB2FD40DB897}" dt="2024-09-16T00:17:12.907" v="6" actId="14100"/>
        <pc:sldMkLst>
          <pc:docMk/>
          <pc:sldMk cId="3302521302" sldId="306"/>
        </pc:sldMkLst>
      </pc:sldChg>
    </pc:docChg>
  </pc:docChgLst>
  <pc:docChgLst>
    <pc:chgData name="Benjamin James Tushingham" userId="S::bjt252@nau.edu::108ef19f-ebfd-4959-b5e8-ba6a147ec26e" providerId="AD" clId="Web-{AEDE84E8-23BE-90A5-9456-995D93C0013D}"/>
    <pc:docChg chg="modSld">
      <pc:chgData name="Benjamin James Tushingham" userId="S::bjt252@nau.edu::108ef19f-ebfd-4959-b5e8-ba6a147ec26e" providerId="AD" clId="Web-{AEDE84E8-23BE-90A5-9456-995D93C0013D}" dt="2024-09-15T21:11:29.087" v="23"/>
      <pc:docMkLst>
        <pc:docMk/>
      </pc:docMkLst>
      <pc:sldChg chg="modSp">
        <pc:chgData name="Benjamin James Tushingham" userId="S::bjt252@nau.edu::108ef19f-ebfd-4959-b5e8-ba6a147ec26e" providerId="AD" clId="Web-{AEDE84E8-23BE-90A5-9456-995D93C0013D}" dt="2024-09-15T21:10:00.695" v="19" actId="14100"/>
        <pc:sldMkLst>
          <pc:docMk/>
          <pc:sldMk cId="2081209221" sldId="295"/>
        </pc:sldMkLst>
      </pc:sldChg>
      <pc:sldChg chg="modSp">
        <pc:chgData name="Benjamin James Tushingham" userId="S::bjt252@nau.edu::108ef19f-ebfd-4959-b5e8-ba6a147ec26e" providerId="AD" clId="Web-{AEDE84E8-23BE-90A5-9456-995D93C0013D}" dt="2024-09-15T21:11:29.087" v="23"/>
        <pc:sldMkLst>
          <pc:docMk/>
          <pc:sldMk cId="2988708668" sldId="303"/>
        </pc:sldMkLst>
      </pc:sldChg>
    </pc:docChg>
  </pc:docChgLst>
  <pc:docChgLst>
    <pc:chgData name="Jennifer Cheryl Edgar" userId="S::jennifer.edgar@nau.edu::7372eeec-240c-47b2-a2c4-0c25aa5006b0" providerId="AD" clId="Web-{C96C06DF-16CC-DFA5-4B1B-D5D8F0D1991D}"/>
    <pc:docChg chg="modSld">
      <pc:chgData name="Jennifer Cheryl Edgar" userId="S::jennifer.edgar@nau.edu::7372eeec-240c-47b2-a2c4-0c25aa5006b0" providerId="AD" clId="Web-{C96C06DF-16CC-DFA5-4B1B-D5D8F0D1991D}" dt="2024-09-17T23:41:12.340" v="290" actId="20577"/>
      <pc:docMkLst>
        <pc:docMk/>
      </pc:docMkLst>
      <pc:sldChg chg="addSp delSp modSp">
        <pc:chgData name="Jennifer Cheryl Edgar" userId="S::jennifer.edgar@nau.edu::7372eeec-240c-47b2-a2c4-0c25aa5006b0" providerId="AD" clId="Web-{C96C06DF-16CC-DFA5-4B1B-D5D8F0D1991D}" dt="2024-09-17T23:19:30.917" v="230" actId="20577"/>
        <pc:sldMkLst>
          <pc:docMk/>
          <pc:sldMk cId="3932187777" sldId="281"/>
        </pc:sldMkLst>
      </pc:sldChg>
      <pc:sldChg chg="modSp">
        <pc:chgData name="Jennifer Cheryl Edgar" userId="S::jennifer.edgar@nau.edu::7372eeec-240c-47b2-a2c4-0c25aa5006b0" providerId="AD" clId="Web-{C96C06DF-16CC-DFA5-4B1B-D5D8F0D1991D}" dt="2024-09-17T23:41:12.340" v="290" actId="20577"/>
        <pc:sldMkLst>
          <pc:docMk/>
          <pc:sldMk cId="2614684967" sldId="285"/>
        </pc:sldMkLst>
      </pc:sldChg>
      <pc:sldChg chg="modSp">
        <pc:chgData name="Jennifer Cheryl Edgar" userId="S::jennifer.edgar@nau.edu::7372eeec-240c-47b2-a2c4-0c25aa5006b0" providerId="AD" clId="Web-{C96C06DF-16CC-DFA5-4B1B-D5D8F0D1991D}" dt="2024-09-17T23:31:29.251" v="257" actId="14100"/>
        <pc:sldMkLst>
          <pc:docMk/>
          <pc:sldMk cId="3817340203" sldId="288"/>
        </pc:sldMkLst>
      </pc:sldChg>
      <pc:sldChg chg="modSp">
        <pc:chgData name="Jennifer Cheryl Edgar" userId="S::jennifer.edgar@nau.edu::7372eeec-240c-47b2-a2c4-0c25aa5006b0" providerId="AD" clId="Web-{C96C06DF-16CC-DFA5-4B1B-D5D8F0D1991D}" dt="2024-09-17T23:27:14.873" v="256" actId="20577"/>
        <pc:sldMkLst>
          <pc:docMk/>
          <pc:sldMk cId="4077224901" sldId="292"/>
        </pc:sldMkLst>
      </pc:sldChg>
      <pc:sldChg chg="modSp">
        <pc:chgData name="Jennifer Cheryl Edgar" userId="S::jennifer.edgar@nau.edu::7372eeec-240c-47b2-a2c4-0c25aa5006b0" providerId="AD" clId="Web-{C96C06DF-16CC-DFA5-4B1B-D5D8F0D1991D}" dt="2024-09-17T22:52:13.721" v="6" actId="20577"/>
        <pc:sldMkLst>
          <pc:docMk/>
          <pc:sldMk cId="1983090043" sldId="298"/>
        </pc:sldMkLst>
      </pc:sldChg>
      <pc:sldChg chg="modSp">
        <pc:chgData name="Jennifer Cheryl Edgar" userId="S::jennifer.edgar@nau.edu::7372eeec-240c-47b2-a2c4-0c25aa5006b0" providerId="AD" clId="Web-{C96C06DF-16CC-DFA5-4B1B-D5D8F0D1991D}" dt="2024-09-17T23:36:05.255" v="265" actId="20577"/>
        <pc:sldMkLst>
          <pc:docMk/>
          <pc:sldMk cId="2286052027" sldId="304"/>
        </pc:sldMkLst>
      </pc:sldChg>
    </pc:docChg>
  </pc:docChgLst>
  <pc:docChgLst>
    <pc:chgData name="Benjamin James Tushingham" userId="S::bjt252@nau.edu::108ef19f-ebfd-4959-b5e8-ba6a147ec26e" providerId="AD" clId="Web-{EFC80BC9-AD7D-FF53-7253-6F8C5A78BA71}"/>
    <pc:docChg chg="modSld">
      <pc:chgData name="Benjamin James Tushingham" userId="S::bjt252@nau.edu::108ef19f-ebfd-4959-b5e8-ba6a147ec26e" providerId="AD" clId="Web-{EFC80BC9-AD7D-FF53-7253-6F8C5A78BA71}" dt="2024-09-16T23:05:27.098" v="1" actId="20577"/>
      <pc:docMkLst>
        <pc:docMk/>
      </pc:docMkLst>
      <pc:sldChg chg="modSp">
        <pc:chgData name="Benjamin James Tushingham" userId="S::bjt252@nau.edu::108ef19f-ebfd-4959-b5e8-ba6a147ec26e" providerId="AD" clId="Web-{EFC80BC9-AD7D-FF53-7253-6F8C5A78BA71}" dt="2024-09-16T23:05:27.098" v="1" actId="20577"/>
        <pc:sldMkLst>
          <pc:docMk/>
          <pc:sldMk cId="2081209221" sldId="295"/>
        </pc:sldMkLst>
      </pc:sldChg>
    </pc:docChg>
  </pc:docChgLst>
  <pc:docChgLst>
    <pc:chgData name="Jennifer Cheryl Edgar" userId="S::jennifer.edgar@nau.edu::7372eeec-240c-47b2-a2c4-0c25aa5006b0" providerId="AD" clId="Web-{9B6973A1-B37A-B48A-E5A5-62D70345E2DC}"/>
    <pc:docChg chg="modSld">
      <pc:chgData name="Jennifer Cheryl Edgar" userId="S::jennifer.edgar@nau.edu::7372eeec-240c-47b2-a2c4-0c25aa5006b0" providerId="AD" clId="Web-{9B6973A1-B37A-B48A-E5A5-62D70345E2DC}" dt="2024-09-13T16:16:52.489" v="253" actId="1076"/>
      <pc:docMkLst>
        <pc:docMk/>
      </pc:docMkLst>
      <pc:sldChg chg="modSp">
        <pc:chgData name="Jennifer Cheryl Edgar" userId="S::jennifer.edgar@nau.edu::7372eeec-240c-47b2-a2c4-0c25aa5006b0" providerId="AD" clId="Web-{9B6973A1-B37A-B48A-E5A5-62D70345E2DC}" dt="2024-09-13T16:16:52.489" v="253" actId="1076"/>
        <pc:sldMkLst>
          <pc:docMk/>
          <pc:sldMk cId="4030214077" sldId="276"/>
        </pc:sldMkLst>
        <pc:spChg chg="mod">
          <ac:chgData name="Jennifer Cheryl Edgar" userId="S::jennifer.edgar@nau.edu::7372eeec-240c-47b2-a2c4-0c25aa5006b0" providerId="AD" clId="Web-{9B6973A1-B37A-B48A-E5A5-62D70345E2DC}" dt="2024-09-13T16:16:44.552" v="252" actId="20577"/>
          <ac:spMkLst>
            <pc:docMk/>
            <pc:sldMk cId="4030214077" sldId="276"/>
            <ac:spMk id="3" creationId="{19634AD5-B5C4-48CE-98D2-8AF6FBA81DDB}"/>
          </ac:spMkLst>
        </pc:spChg>
        <pc:graphicFrameChg chg="mod modGraphic">
          <ac:chgData name="Jennifer Cheryl Edgar" userId="S::jennifer.edgar@nau.edu::7372eeec-240c-47b2-a2c4-0c25aa5006b0" providerId="AD" clId="Web-{9B6973A1-B37A-B48A-E5A5-62D70345E2DC}" dt="2024-09-13T16:15:53.722" v="214" actId="1076"/>
          <ac:graphicFrameMkLst>
            <pc:docMk/>
            <pc:sldMk cId="4030214077" sldId="276"/>
            <ac:graphicFrameMk id="5" creationId="{8510AE37-EA5A-7343-7B53-2C0AFE6EAC86}"/>
          </ac:graphicFrameMkLst>
        </pc:graphicFrameChg>
        <pc:picChg chg="mod">
          <ac:chgData name="Jennifer Cheryl Edgar" userId="S::jennifer.edgar@nau.edu::7372eeec-240c-47b2-a2c4-0c25aa5006b0" providerId="AD" clId="Web-{9B6973A1-B37A-B48A-E5A5-62D70345E2DC}" dt="2024-09-13T16:15:53.753" v="215" actId="1076"/>
          <ac:picMkLst>
            <pc:docMk/>
            <pc:sldMk cId="4030214077" sldId="276"/>
            <ac:picMk id="7" creationId="{C21C6939-2E61-3A1D-4BBC-AC177A343ECE}"/>
          </ac:picMkLst>
        </pc:picChg>
        <pc:picChg chg="mod">
          <ac:chgData name="Jennifer Cheryl Edgar" userId="S::jennifer.edgar@nau.edu::7372eeec-240c-47b2-a2c4-0c25aa5006b0" providerId="AD" clId="Web-{9B6973A1-B37A-B48A-E5A5-62D70345E2DC}" dt="2024-09-13T16:15:53.769" v="216" actId="1076"/>
          <ac:picMkLst>
            <pc:docMk/>
            <pc:sldMk cId="4030214077" sldId="276"/>
            <ac:picMk id="17" creationId="{90CE0A23-E8BC-E082-DA3C-7931F7794FCE}"/>
          </ac:picMkLst>
        </pc:picChg>
        <pc:picChg chg="mod">
          <ac:chgData name="Jennifer Cheryl Edgar" userId="S::jennifer.edgar@nau.edu::7372eeec-240c-47b2-a2c4-0c25aa5006b0" providerId="AD" clId="Web-{9B6973A1-B37A-B48A-E5A5-62D70345E2DC}" dt="2024-09-13T16:16:52.489" v="253" actId="1076"/>
          <ac:picMkLst>
            <pc:docMk/>
            <pc:sldMk cId="4030214077" sldId="276"/>
            <ac:picMk id="1026" creationId="{ECAA54D0-6B89-8DB4-DFDB-3C7679AFD67E}"/>
          </ac:picMkLst>
        </pc:picChg>
      </pc:sldChg>
    </pc:docChg>
  </pc:docChgLst>
  <pc:docChgLst>
    <pc:chgData name="Noah Daniel Dilworth" userId="S::ndd49@nau.edu::298229d6-6c02-4552-a536-47f0e7bdffe7" providerId="AD" clId="Web-{823E1EC5-DC66-42BF-9AA5-50C46CBD6C96}"/>
    <pc:docChg chg="modSld">
      <pc:chgData name="Noah Daniel Dilworth" userId="S::ndd49@nau.edu::298229d6-6c02-4552-a536-47f0e7bdffe7" providerId="AD" clId="Web-{823E1EC5-DC66-42BF-9AA5-50C46CBD6C96}" dt="2024-09-15T22:29:32.274" v="3106" actId="1076"/>
      <pc:docMkLst>
        <pc:docMk/>
      </pc:docMkLst>
      <pc:sldChg chg="addSp delSp modSp">
        <pc:chgData name="Noah Daniel Dilworth" userId="S::ndd49@nau.edu::298229d6-6c02-4552-a536-47f0e7bdffe7" providerId="AD" clId="Web-{823E1EC5-DC66-42BF-9AA5-50C46CBD6C96}" dt="2024-09-15T22:29:32.274" v="3106" actId="1076"/>
        <pc:sldMkLst>
          <pc:docMk/>
          <pc:sldMk cId="3932187777" sldId="281"/>
        </pc:sldMkLst>
      </pc:sldChg>
      <pc:sldChg chg="modSp">
        <pc:chgData name="Noah Daniel Dilworth" userId="S::ndd49@nau.edu::298229d6-6c02-4552-a536-47f0e7bdffe7" providerId="AD" clId="Web-{823E1EC5-DC66-42BF-9AA5-50C46CBD6C96}" dt="2024-09-15T22:23:51.481" v="2913" actId="20577"/>
        <pc:sldMkLst>
          <pc:docMk/>
          <pc:sldMk cId="2248242812" sldId="305"/>
        </pc:sldMkLst>
      </pc:sldChg>
    </pc:docChg>
  </pc:docChgLst>
  <pc:docChgLst>
    <pc:chgData name="Robert Quinn Ginieczki" userId="S::rqg4@nau.edu::a4f211be-b946-496a-bc6f-8e45e22b933d" providerId="AD" clId="Web-{08A7FC4C-6AC1-31AA-B3B0-1946692078E5}"/>
    <pc:docChg chg="modSld">
      <pc:chgData name="Robert Quinn Ginieczki" userId="S::rqg4@nau.edu::a4f211be-b946-496a-bc6f-8e45e22b933d" providerId="AD" clId="Web-{08A7FC4C-6AC1-31AA-B3B0-1946692078E5}" dt="2024-09-17T23:31:37.727" v="368" actId="20577"/>
      <pc:docMkLst>
        <pc:docMk/>
      </pc:docMkLst>
      <pc:sldChg chg="modSp">
        <pc:chgData name="Robert Quinn Ginieczki" userId="S::rqg4@nau.edu::a4f211be-b946-496a-bc6f-8e45e22b933d" providerId="AD" clId="Web-{08A7FC4C-6AC1-31AA-B3B0-1946692078E5}" dt="2024-09-17T23:31:37.727" v="368" actId="20577"/>
        <pc:sldMkLst>
          <pc:docMk/>
          <pc:sldMk cId="233799945" sldId="291"/>
        </pc:sldMkLst>
      </pc:sldChg>
      <pc:sldChg chg="addSp delSp modSp">
        <pc:chgData name="Robert Quinn Ginieczki" userId="S::rqg4@nau.edu::a4f211be-b946-496a-bc6f-8e45e22b933d" providerId="AD" clId="Web-{08A7FC4C-6AC1-31AA-B3B0-1946692078E5}" dt="2024-09-17T18:24:56.196" v="308" actId="20577"/>
        <pc:sldMkLst>
          <pc:docMk/>
          <pc:sldMk cId="3302521302" sldId="306"/>
        </pc:sldMkLst>
      </pc:sldChg>
    </pc:docChg>
  </pc:docChgLst>
  <pc:docChgLst>
    <pc:chgData name="Jennifer Cheryl Edgar" userId="S::jennifer.edgar@nau.edu::7372eeec-240c-47b2-a2c4-0c25aa5006b0" providerId="AD" clId="Web-{97B74F23-E9A2-197F-3BE9-B32BD8D51ECB}"/>
    <pc:docChg chg="modSld">
      <pc:chgData name="Jennifer Cheryl Edgar" userId="S::jennifer.edgar@nau.edu::7372eeec-240c-47b2-a2c4-0c25aa5006b0" providerId="AD" clId="Web-{97B74F23-E9A2-197F-3BE9-B32BD8D51ECB}" dt="2024-09-11T00:45:55.611" v="43" actId="14100"/>
      <pc:docMkLst>
        <pc:docMk/>
      </pc:docMkLst>
      <pc:sldChg chg="modSp">
        <pc:chgData name="Jennifer Cheryl Edgar" userId="S::jennifer.edgar@nau.edu::7372eeec-240c-47b2-a2c4-0c25aa5006b0" providerId="AD" clId="Web-{97B74F23-E9A2-197F-3BE9-B32BD8D51ECB}" dt="2024-09-11T00:45:55.611" v="43" actId="14100"/>
        <pc:sldMkLst>
          <pc:docMk/>
          <pc:sldMk cId="1586533408" sldId="277"/>
        </pc:sldMkLst>
        <pc:spChg chg="mod">
          <ac:chgData name="Jennifer Cheryl Edgar" userId="S::jennifer.edgar@nau.edu::7372eeec-240c-47b2-a2c4-0c25aa5006b0" providerId="AD" clId="Web-{97B74F23-E9A2-197F-3BE9-B32BD8D51ECB}" dt="2024-09-11T00:45:55.611" v="43" actId="14100"/>
          <ac:spMkLst>
            <pc:docMk/>
            <pc:sldMk cId="1586533408" sldId="277"/>
            <ac:spMk id="2" creationId="{3C9ED96B-9CE6-4F3F-B1B2-A3B9458B04D4}"/>
          </ac:spMkLst>
        </pc:spChg>
        <pc:spChg chg="mod">
          <ac:chgData name="Jennifer Cheryl Edgar" userId="S::jennifer.edgar@nau.edu::7372eeec-240c-47b2-a2c4-0c25aa5006b0" providerId="AD" clId="Web-{97B74F23-E9A2-197F-3BE9-B32BD8D51ECB}" dt="2024-09-11T00:43:17.240" v="0" actId="20577"/>
          <ac:spMkLst>
            <pc:docMk/>
            <pc:sldMk cId="1586533408" sldId="277"/>
            <ac:spMk id="3" creationId="{359DBDAB-C494-4B47-9CAC-5E1C42F9263F}"/>
          </ac:spMkLst>
        </pc:spChg>
      </pc:sldChg>
    </pc:docChg>
  </pc:docChgLst>
  <pc:docChgLst>
    <pc:chgData name="Noah Daniel Dilworth" userId="S::ndd49@nau.edu::298229d6-6c02-4552-a536-47f0e7bdffe7" providerId="AD" clId="Web-{1A23DBDD-D4A5-409F-9E22-8CDA98FC433D}"/>
    <pc:docChg chg="modSld">
      <pc:chgData name="Noah Daniel Dilworth" userId="S::ndd49@nau.edu::298229d6-6c02-4552-a536-47f0e7bdffe7" providerId="AD" clId="Web-{1A23DBDD-D4A5-409F-9E22-8CDA98FC433D}" dt="2024-09-18T01:27:22.179" v="4" actId="20577"/>
      <pc:docMkLst>
        <pc:docMk/>
      </pc:docMkLst>
      <pc:sldChg chg="modSp">
        <pc:chgData name="Noah Daniel Dilworth" userId="S::ndd49@nau.edu::298229d6-6c02-4552-a536-47f0e7bdffe7" providerId="AD" clId="Web-{1A23DBDD-D4A5-409F-9E22-8CDA98FC433D}" dt="2024-09-17T23:46:47.035" v="1"/>
        <pc:sldMkLst>
          <pc:docMk/>
          <pc:sldMk cId="3932187777" sldId="281"/>
        </pc:sldMkLst>
      </pc:sldChg>
      <pc:sldChg chg="modSp">
        <pc:chgData name="Noah Daniel Dilworth" userId="S::ndd49@nau.edu::298229d6-6c02-4552-a536-47f0e7bdffe7" providerId="AD" clId="Web-{1A23DBDD-D4A5-409F-9E22-8CDA98FC433D}" dt="2024-09-17T23:51:02.053" v="3" actId="1076"/>
        <pc:sldMkLst>
          <pc:docMk/>
          <pc:sldMk cId="4077224901" sldId="292"/>
        </pc:sldMkLst>
      </pc:sldChg>
      <pc:sldChg chg="modSp">
        <pc:chgData name="Noah Daniel Dilworth" userId="S::ndd49@nau.edu::298229d6-6c02-4552-a536-47f0e7bdffe7" providerId="AD" clId="Web-{1A23DBDD-D4A5-409F-9E22-8CDA98FC433D}" dt="2024-09-18T01:27:22.179" v="4" actId="20577"/>
        <pc:sldMkLst>
          <pc:docMk/>
          <pc:sldMk cId="2248242812" sldId="305"/>
        </pc:sldMkLst>
      </pc:sldChg>
    </pc:docChg>
  </pc:docChgLst>
  <pc:docChgLst>
    <pc:chgData name="Noah Daniel Dilworth" userId="S::ndd49@nau.edu::298229d6-6c02-4552-a536-47f0e7bdffe7" providerId="AD" clId="Web-{98DD0F8A-2A5E-48B9-B074-A6381D595177}"/>
    <pc:docChg chg="addSld modSld">
      <pc:chgData name="Noah Daniel Dilworth" userId="S::ndd49@nau.edu::298229d6-6c02-4552-a536-47f0e7bdffe7" providerId="AD" clId="Web-{98DD0F8A-2A5E-48B9-B074-A6381D595177}" dt="2024-11-13T00:26:09.299" v="290" actId="20577"/>
      <pc:docMkLst>
        <pc:docMk/>
      </pc:docMkLst>
      <pc:sldChg chg="addSp modSp">
        <pc:chgData name="Noah Daniel Dilworth" userId="S::ndd49@nau.edu::298229d6-6c02-4552-a536-47f0e7bdffe7" providerId="AD" clId="Web-{98DD0F8A-2A5E-48B9-B074-A6381D595177}" dt="2024-11-13T00:22:25.345" v="96" actId="14100"/>
        <pc:sldMkLst>
          <pc:docMk/>
          <pc:sldMk cId="2274192230" sldId="313"/>
        </pc:sldMkLst>
        <pc:spChg chg="add mod">
          <ac:chgData name="Noah Daniel Dilworth" userId="S::ndd49@nau.edu::298229d6-6c02-4552-a536-47f0e7bdffe7" providerId="AD" clId="Web-{98DD0F8A-2A5E-48B9-B074-A6381D595177}" dt="2024-11-13T00:22:25.345" v="96" actId="14100"/>
          <ac:spMkLst>
            <pc:docMk/>
            <pc:sldMk cId="2274192230" sldId="313"/>
            <ac:spMk id="5" creationId="{F51EF392-EA50-A363-2407-AD2558A59E99}"/>
          </ac:spMkLst>
        </pc:spChg>
      </pc:sldChg>
      <pc:sldChg chg="addSp delSp modSp new">
        <pc:chgData name="Noah Daniel Dilworth" userId="S::ndd49@nau.edu::298229d6-6c02-4552-a536-47f0e7bdffe7" providerId="AD" clId="Web-{98DD0F8A-2A5E-48B9-B074-A6381D595177}" dt="2024-11-13T00:26:09.299" v="290" actId="20577"/>
        <pc:sldMkLst>
          <pc:docMk/>
          <pc:sldMk cId="2968102757" sldId="314"/>
        </pc:sldMkLst>
        <pc:spChg chg="mod">
          <ac:chgData name="Noah Daniel Dilworth" userId="S::ndd49@nau.edu::298229d6-6c02-4552-a536-47f0e7bdffe7" providerId="AD" clId="Web-{98DD0F8A-2A5E-48B9-B074-A6381D595177}" dt="2024-11-13T00:10:12.150" v="17" actId="20577"/>
          <ac:spMkLst>
            <pc:docMk/>
            <pc:sldMk cId="2968102757" sldId="314"/>
            <ac:spMk id="2" creationId="{04FE207D-697F-C741-977F-196287F60CC6}"/>
          </ac:spMkLst>
        </pc:spChg>
        <pc:spChg chg="del">
          <ac:chgData name="Noah Daniel Dilworth" userId="S::ndd49@nau.edu::298229d6-6c02-4552-a536-47f0e7bdffe7" providerId="AD" clId="Web-{98DD0F8A-2A5E-48B9-B074-A6381D595177}" dt="2024-11-13T00:10:19.932" v="19"/>
          <ac:spMkLst>
            <pc:docMk/>
            <pc:sldMk cId="2968102757" sldId="314"/>
            <ac:spMk id="3" creationId="{22DC144E-C60B-126E-49A3-50D5192BCB24}"/>
          </ac:spMkLst>
        </pc:spChg>
        <pc:spChg chg="del">
          <ac:chgData name="Noah Daniel Dilworth" userId="S::ndd49@nau.edu::298229d6-6c02-4552-a536-47f0e7bdffe7" providerId="AD" clId="Web-{98DD0F8A-2A5E-48B9-B074-A6381D595177}" dt="2024-11-13T00:10:15.072" v="18"/>
          <ac:spMkLst>
            <pc:docMk/>
            <pc:sldMk cId="2968102757" sldId="314"/>
            <ac:spMk id="4" creationId="{5863047E-F124-5157-8529-E95A107252A1}"/>
          </ac:spMkLst>
        </pc:spChg>
        <pc:spChg chg="add mod">
          <ac:chgData name="Noah Daniel Dilworth" userId="S::ndd49@nau.edu::298229d6-6c02-4552-a536-47f0e7bdffe7" providerId="AD" clId="Web-{98DD0F8A-2A5E-48B9-B074-A6381D595177}" dt="2024-11-13T00:26:09.299" v="290" actId="20577"/>
          <ac:spMkLst>
            <pc:docMk/>
            <pc:sldMk cId="2968102757" sldId="314"/>
            <ac:spMk id="6" creationId="{0DD4E524-CA90-81EE-0480-5AB7E9A361F6}"/>
          </ac:spMkLst>
        </pc:spChg>
        <pc:spChg chg="add mod">
          <ac:chgData name="Noah Daniel Dilworth" userId="S::ndd49@nau.edu::298229d6-6c02-4552-a536-47f0e7bdffe7" providerId="AD" clId="Web-{98DD0F8A-2A5E-48B9-B074-A6381D595177}" dt="2024-11-13T00:22:57.191" v="142" actId="1076"/>
          <ac:spMkLst>
            <pc:docMk/>
            <pc:sldMk cId="2968102757" sldId="314"/>
            <ac:spMk id="9" creationId="{BE750E8E-6DC4-32CC-F9EC-4CB6699DF2A8}"/>
          </ac:spMkLst>
        </pc:spChg>
        <pc:spChg chg="add del">
          <ac:chgData name="Noah Daniel Dilworth" userId="S::ndd49@nau.edu::298229d6-6c02-4552-a536-47f0e7bdffe7" providerId="AD" clId="Web-{98DD0F8A-2A5E-48B9-B074-A6381D595177}" dt="2024-11-13T00:22:31.142" v="99"/>
          <ac:spMkLst>
            <pc:docMk/>
            <pc:sldMk cId="2968102757" sldId="314"/>
            <ac:spMk id="10" creationId="{2135B964-F5AD-78A3-7335-7356723F2AA7}"/>
          </ac:spMkLst>
        </pc:spChg>
        <pc:picChg chg="mod">
          <ac:chgData name="Noah Daniel Dilworth" userId="S::ndd49@nau.edu::298229d6-6c02-4552-a536-47f0e7bdffe7" providerId="AD" clId="Web-{98DD0F8A-2A5E-48B9-B074-A6381D595177}" dt="2024-11-13T00:22:52.347" v="141" actId="14100"/>
          <ac:picMkLst>
            <pc:docMk/>
            <pc:sldMk cId="2968102757" sldId="314"/>
            <ac:picMk id="3" creationId="{125915C3-9C19-707F-7711-6BEDE500BF1B}"/>
          </ac:picMkLst>
        </pc:picChg>
        <pc:picChg chg="add mod">
          <ac:chgData name="Noah Daniel Dilworth" userId="S::ndd49@nau.edu::298229d6-6c02-4552-a536-47f0e7bdffe7" providerId="AD" clId="Web-{98DD0F8A-2A5E-48B9-B074-A6381D595177}" dt="2024-11-13T00:16:37.413" v="54" actId="14100"/>
          <ac:picMkLst>
            <pc:docMk/>
            <pc:sldMk cId="2968102757" sldId="314"/>
            <ac:picMk id="7" creationId="{AEB78B83-5121-EA8F-BD4B-713B595F30B9}"/>
          </ac:picMkLst>
        </pc:picChg>
        <pc:picChg chg="add mod">
          <ac:chgData name="Noah Daniel Dilworth" userId="S::ndd49@nau.edu::298229d6-6c02-4552-a536-47f0e7bdffe7" providerId="AD" clId="Web-{98DD0F8A-2A5E-48B9-B074-A6381D595177}" dt="2024-11-13T00:21:54.405" v="62" actId="14100"/>
          <ac:picMkLst>
            <pc:docMk/>
            <pc:sldMk cId="2968102757" sldId="314"/>
            <ac:picMk id="8" creationId="{E005895C-7186-19D4-EBEC-9F98DCF1830C}"/>
          </ac:picMkLst>
        </pc:picChg>
      </pc:sldChg>
      <pc:sldChg chg="modSp new">
        <pc:chgData name="Noah Daniel Dilworth" userId="S::ndd49@nau.edu::298229d6-6c02-4552-a536-47f0e7bdffe7" providerId="AD" clId="Web-{98DD0F8A-2A5E-48B9-B074-A6381D595177}" dt="2024-11-13T00:25:44.125" v="231" actId="20577"/>
        <pc:sldMkLst>
          <pc:docMk/>
          <pc:sldMk cId="1860207345" sldId="315"/>
        </pc:sldMkLst>
        <pc:spChg chg="mod">
          <ac:chgData name="Noah Daniel Dilworth" userId="S::ndd49@nau.edu::298229d6-6c02-4552-a536-47f0e7bdffe7" providerId="AD" clId="Web-{98DD0F8A-2A5E-48B9-B074-A6381D595177}" dt="2024-11-13T00:24:30.260" v="147" actId="20577"/>
          <ac:spMkLst>
            <pc:docMk/>
            <pc:sldMk cId="1860207345" sldId="315"/>
            <ac:spMk id="2" creationId="{695650A4-A426-DE95-1864-74F993EAD246}"/>
          </ac:spMkLst>
        </pc:spChg>
        <pc:spChg chg="mod">
          <ac:chgData name="Noah Daniel Dilworth" userId="S::ndd49@nau.edu::298229d6-6c02-4552-a536-47f0e7bdffe7" providerId="AD" clId="Web-{98DD0F8A-2A5E-48B9-B074-A6381D595177}" dt="2024-11-13T00:25:44.125" v="231" actId="20577"/>
          <ac:spMkLst>
            <pc:docMk/>
            <pc:sldMk cId="1860207345" sldId="315"/>
            <ac:spMk id="3" creationId="{FEFA7EE2-2C46-C4A8-20EB-955FA89698FC}"/>
          </ac:spMkLst>
        </pc:spChg>
      </pc:sldChg>
    </pc:docChg>
  </pc:docChgLst>
  <pc:docChgLst>
    <pc:chgData name="Noah Daniel Dilworth" userId="S::ndd49@nau.edu::298229d6-6c02-4552-a536-47f0e7bdffe7" providerId="AD" clId="Web-{13E1C63F-E677-41EE-AFF5-A239614FEE10}"/>
    <pc:docChg chg="modSld">
      <pc:chgData name="Noah Daniel Dilworth" userId="S::ndd49@nau.edu::298229d6-6c02-4552-a536-47f0e7bdffe7" providerId="AD" clId="Web-{13E1C63F-E677-41EE-AFF5-A239614FEE10}" dt="2024-09-13T16:16:59.632" v="51" actId="20577"/>
      <pc:docMkLst>
        <pc:docMk/>
      </pc:docMkLst>
      <pc:sldChg chg="modSp">
        <pc:chgData name="Noah Daniel Dilworth" userId="S::ndd49@nau.edu::298229d6-6c02-4552-a536-47f0e7bdffe7" providerId="AD" clId="Web-{13E1C63F-E677-41EE-AFF5-A239614FEE10}" dt="2024-09-13T16:16:59.632" v="51" actId="20577"/>
        <pc:sldMkLst>
          <pc:docMk/>
          <pc:sldMk cId="4030214077" sldId="276"/>
        </pc:sldMkLst>
        <pc:spChg chg="mod">
          <ac:chgData name="Noah Daniel Dilworth" userId="S::ndd49@nau.edu::298229d6-6c02-4552-a536-47f0e7bdffe7" providerId="AD" clId="Web-{13E1C63F-E677-41EE-AFF5-A239614FEE10}" dt="2024-09-13T16:16:59.632" v="51" actId="20577"/>
          <ac:spMkLst>
            <pc:docMk/>
            <pc:sldMk cId="4030214077" sldId="276"/>
            <ac:spMk id="3" creationId="{19634AD5-B5C4-48CE-98D2-8AF6FBA81DDB}"/>
          </ac:spMkLst>
        </pc:spChg>
      </pc:sldChg>
      <pc:sldChg chg="modSp">
        <pc:chgData name="Noah Daniel Dilworth" userId="S::ndd49@nau.edu::298229d6-6c02-4552-a536-47f0e7bdffe7" providerId="AD" clId="Web-{13E1C63F-E677-41EE-AFF5-A239614FEE10}" dt="2024-09-13T16:04:11.382" v="16" actId="20577"/>
        <pc:sldMkLst>
          <pc:docMk/>
          <pc:sldMk cId="3932187777" sldId="281"/>
        </pc:sldMkLst>
      </pc:sldChg>
      <pc:sldChg chg="modSp">
        <pc:chgData name="Noah Daniel Dilworth" userId="S::ndd49@nau.edu::298229d6-6c02-4552-a536-47f0e7bdffe7" providerId="AD" clId="Web-{13E1C63F-E677-41EE-AFF5-A239614FEE10}" dt="2024-09-13T16:04:34.476" v="26" actId="20577"/>
        <pc:sldMkLst>
          <pc:docMk/>
          <pc:sldMk cId="3834649000" sldId="283"/>
        </pc:sldMkLst>
      </pc:sldChg>
      <pc:sldChg chg="modSp">
        <pc:chgData name="Noah Daniel Dilworth" userId="S::ndd49@nau.edu::298229d6-6c02-4552-a536-47f0e7bdffe7" providerId="AD" clId="Web-{13E1C63F-E677-41EE-AFF5-A239614FEE10}" dt="2024-09-13T16:04:51.835" v="38" actId="20577"/>
        <pc:sldMkLst>
          <pc:docMk/>
          <pc:sldMk cId="1588748203" sldId="284"/>
        </pc:sldMkLst>
      </pc:sldChg>
      <pc:sldChg chg="modSp">
        <pc:chgData name="Noah Daniel Dilworth" userId="S::ndd49@nau.edu::298229d6-6c02-4552-a536-47f0e7bdffe7" providerId="AD" clId="Web-{13E1C63F-E677-41EE-AFF5-A239614FEE10}" dt="2024-09-13T16:04:57.117" v="41" actId="20577"/>
        <pc:sldMkLst>
          <pc:docMk/>
          <pc:sldMk cId="2614684967" sldId="285"/>
        </pc:sldMkLst>
      </pc:sldChg>
      <pc:sldChg chg="modSp">
        <pc:chgData name="Noah Daniel Dilworth" userId="S::ndd49@nau.edu::298229d6-6c02-4552-a536-47f0e7bdffe7" providerId="AD" clId="Web-{13E1C63F-E677-41EE-AFF5-A239614FEE10}" dt="2024-09-13T16:04:39.632" v="29" actId="20577"/>
        <pc:sldMkLst>
          <pc:docMk/>
          <pc:sldMk cId="2873475671" sldId="287"/>
        </pc:sldMkLst>
      </pc:sldChg>
      <pc:sldChg chg="modSp">
        <pc:chgData name="Noah Daniel Dilworth" userId="S::ndd49@nau.edu::298229d6-6c02-4552-a536-47f0e7bdffe7" providerId="AD" clId="Web-{13E1C63F-E677-41EE-AFF5-A239614FEE10}" dt="2024-09-13T16:04:44.101" v="32" actId="20577"/>
        <pc:sldMkLst>
          <pc:docMk/>
          <pc:sldMk cId="3817340203" sldId="288"/>
        </pc:sldMkLst>
      </pc:sldChg>
      <pc:sldChg chg="modSp">
        <pc:chgData name="Noah Daniel Dilworth" userId="S::ndd49@nau.edu::298229d6-6c02-4552-a536-47f0e7bdffe7" providerId="AD" clId="Web-{13E1C63F-E677-41EE-AFF5-A239614FEE10}" dt="2024-09-13T16:04:47.710" v="34" actId="20577"/>
        <pc:sldMkLst>
          <pc:docMk/>
          <pc:sldMk cId="366447197" sldId="290"/>
        </pc:sldMkLst>
      </pc:sldChg>
      <pc:sldChg chg="modSp">
        <pc:chgData name="Noah Daniel Dilworth" userId="S::ndd49@nau.edu::298229d6-6c02-4552-a536-47f0e7bdffe7" providerId="AD" clId="Web-{13E1C63F-E677-41EE-AFF5-A239614FEE10}" dt="2024-09-13T16:04:08.085" v="13" actId="20577"/>
        <pc:sldMkLst>
          <pc:docMk/>
          <pc:sldMk cId="233799945" sldId="291"/>
        </pc:sldMkLst>
      </pc:sldChg>
      <pc:sldChg chg="modSp">
        <pc:chgData name="Noah Daniel Dilworth" userId="S::ndd49@nau.edu::298229d6-6c02-4552-a536-47f0e7bdffe7" providerId="AD" clId="Web-{13E1C63F-E677-41EE-AFF5-A239614FEE10}" dt="2024-09-13T16:04:15.522" v="18" actId="20577"/>
        <pc:sldMkLst>
          <pc:docMk/>
          <pc:sldMk cId="4077224901" sldId="292"/>
        </pc:sldMkLst>
      </pc:sldChg>
      <pc:sldChg chg="modSp">
        <pc:chgData name="Noah Daniel Dilworth" userId="S::ndd49@nau.edu::298229d6-6c02-4552-a536-47f0e7bdffe7" providerId="AD" clId="Web-{13E1C63F-E677-41EE-AFF5-A239614FEE10}" dt="2024-09-13T16:04:30.257" v="24" actId="20577"/>
        <pc:sldMkLst>
          <pc:docMk/>
          <pc:sldMk cId="2081209221" sldId="295"/>
        </pc:sldMkLst>
      </pc:sldChg>
      <pc:sldChg chg="modSp">
        <pc:chgData name="Noah Daniel Dilworth" userId="S::ndd49@nau.edu::298229d6-6c02-4552-a536-47f0e7bdffe7" providerId="AD" clId="Web-{13E1C63F-E677-41EE-AFF5-A239614FEE10}" dt="2024-09-13T16:04:26.429" v="22" actId="20577"/>
        <pc:sldMkLst>
          <pc:docMk/>
          <pc:sldMk cId="934275797" sldId="296"/>
        </pc:sldMkLst>
      </pc:sldChg>
      <pc:sldChg chg="modSp">
        <pc:chgData name="Noah Daniel Dilworth" userId="S::ndd49@nau.edu::298229d6-6c02-4552-a536-47f0e7bdffe7" providerId="AD" clId="Web-{13E1C63F-E677-41EE-AFF5-A239614FEE10}" dt="2024-09-13T16:03:54.647" v="5" actId="20577"/>
        <pc:sldMkLst>
          <pc:docMk/>
          <pc:sldMk cId="2988708668" sldId="303"/>
        </pc:sldMkLst>
      </pc:sldChg>
    </pc:docChg>
  </pc:docChgLst>
  <pc:docChgLst>
    <pc:chgData name="Robert Quinn Ginieczki" userId="S::rqg4@nau.edu::a4f211be-b946-496a-bc6f-8e45e22b933d" providerId="AD" clId="Web-{BF4BC232-E10A-526A-10DA-35ED1CD83FB3}"/>
    <pc:docChg chg="addSld modSld">
      <pc:chgData name="Robert Quinn Ginieczki" userId="S::rqg4@nau.edu::a4f211be-b946-496a-bc6f-8e45e22b933d" providerId="AD" clId="Web-{BF4BC232-E10A-526A-10DA-35ED1CD83FB3}" dt="2024-09-16T03:26:21.536" v="2631" actId="20577"/>
      <pc:docMkLst>
        <pc:docMk/>
      </pc:docMkLst>
      <pc:sldChg chg="modSp">
        <pc:chgData name="Robert Quinn Ginieczki" userId="S::rqg4@nau.edu::a4f211be-b946-496a-bc6f-8e45e22b933d" providerId="AD" clId="Web-{BF4BC232-E10A-526A-10DA-35ED1CD83FB3}" dt="2024-09-15T20:42:21.936" v="114" actId="14100"/>
        <pc:sldMkLst>
          <pc:docMk/>
          <pc:sldMk cId="4030214077" sldId="276"/>
        </pc:sldMkLst>
        <pc:spChg chg="mod">
          <ac:chgData name="Robert Quinn Ginieczki" userId="S::rqg4@nau.edu::a4f211be-b946-496a-bc6f-8e45e22b933d" providerId="AD" clId="Web-{BF4BC232-E10A-526A-10DA-35ED1CD83FB3}" dt="2024-09-15T20:40:46.816" v="79" actId="20577"/>
          <ac:spMkLst>
            <pc:docMk/>
            <pc:sldMk cId="4030214077" sldId="276"/>
            <ac:spMk id="3" creationId="{19634AD5-B5C4-48CE-98D2-8AF6FBA81DDB}"/>
          </ac:spMkLst>
        </pc:spChg>
      </pc:sldChg>
      <pc:sldChg chg="modSp">
        <pc:chgData name="Robert Quinn Ginieczki" userId="S::rqg4@nau.edu::a4f211be-b946-496a-bc6f-8e45e22b933d" providerId="AD" clId="Web-{BF4BC232-E10A-526A-10DA-35ED1CD83FB3}" dt="2024-09-16T03:26:01.238" v="2621" actId="20577"/>
        <pc:sldMkLst>
          <pc:docMk/>
          <pc:sldMk cId="2338891038" sldId="289"/>
        </pc:sldMkLst>
      </pc:sldChg>
      <pc:sldChg chg="modSp">
        <pc:chgData name="Robert Quinn Ginieczki" userId="S::rqg4@nau.edu::a4f211be-b946-496a-bc6f-8e45e22b933d" providerId="AD" clId="Web-{BF4BC232-E10A-526A-10DA-35ED1CD83FB3}" dt="2024-09-15T22:49:56.006" v="2054" actId="20577"/>
        <pc:sldMkLst>
          <pc:docMk/>
          <pc:sldMk cId="934275797" sldId="296"/>
        </pc:sldMkLst>
      </pc:sldChg>
      <pc:sldChg chg="modSp">
        <pc:chgData name="Robert Quinn Ginieczki" userId="S::rqg4@nau.edu::a4f211be-b946-496a-bc6f-8e45e22b933d" providerId="AD" clId="Web-{BF4BC232-E10A-526A-10DA-35ED1CD83FB3}" dt="2024-09-16T03:25:55.566" v="2620" actId="20577"/>
        <pc:sldMkLst>
          <pc:docMk/>
          <pc:sldMk cId="3087921376" sldId="297"/>
        </pc:sldMkLst>
      </pc:sldChg>
      <pc:sldChg chg="modSp">
        <pc:chgData name="Robert Quinn Ginieczki" userId="S::rqg4@nau.edu::a4f211be-b946-496a-bc6f-8e45e22b933d" providerId="AD" clId="Web-{BF4BC232-E10A-526A-10DA-35ED1CD83FB3}" dt="2024-09-16T03:26:16.225" v="2629" actId="20577"/>
        <pc:sldMkLst>
          <pc:docMk/>
          <pc:sldMk cId="1983090043" sldId="298"/>
        </pc:sldMkLst>
      </pc:sldChg>
      <pc:sldChg chg="addSp delSp modSp add replId">
        <pc:chgData name="Robert Quinn Ginieczki" userId="S::rqg4@nau.edu::a4f211be-b946-496a-bc6f-8e45e22b933d" providerId="AD" clId="Web-{BF4BC232-E10A-526A-10DA-35ED1CD83FB3}" dt="2024-09-16T03:24:14.875" v="2617" actId="1076"/>
        <pc:sldMkLst>
          <pc:docMk/>
          <pc:sldMk cId="3302521302" sldId="306"/>
        </pc:sldMkLst>
      </pc:sldChg>
      <pc:sldChg chg="modSp add replId">
        <pc:chgData name="Robert Quinn Ginieczki" userId="S::rqg4@nau.edu::a4f211be-b946-496a-bc6f-8e45e22b933d" providerId="AD" clId="Web-{BF4BC232-E10A-526A-10DA-35ED1CD83FB3}" dt="2024-09-16T03:26:21.536" v="2631" actId="20577"/>
        <pc:sldMkLst>
          <pc:docMk/>
          <pc:sldMk cId="3963361485" sldId="307"/>
        </pc:sldMkLst>
      </pc:sldChg>
    </pc:docChg>
  </pc:docChgLst>
  <pc:docChgLst>
    <pc:chgData name="Noah Daniel Dilworth" userId="S::ndd49@nau.edu::298229d6-6c02-4552-a536-47f0e7bdffe7" providerId="AD" clId="Web-{95E2D0E2-8892-4432-8293-5671C2B79F29}"/>
    <pc:docChg chg="modSld">
      <pc:chgData name="Noah Daniel Dilworth" userId="S::ndd49@nau.edu::298229d6-6c02-4552-a536-47f0e7bdffe7" providerId="AD" clId="Web-{95E2D0E2-8892-4432-8293-5671C2B79F29}" dt="2024-09-16T01:01:44.344" v="18" actId="20577"/>
      <pc:docMkLst>
        <pc:docMk/>
      </pc:docMkLst>
      <pc:sldChg chg="addSp delSp modSp">
        <pc:chgData name="Noah Daniel Dilworth" userId="S::ndd49@nau.edu::298229d6-6c02-4552-a536-47f0e7bdffe7" providerId="AD" clId="Web-{95E2D0E2-8892-4432-8293-5671C2B79F29}" dt="2024-09-16T01:01:44.344" v="18" actId="20577"/>
        <pc:sldMkLst>
          <pc:docMk/>
          <pc:sldMk cId="2286052027" sldId="304"/>
        </pc:sldMkLst>
      </pc:sldChg>
    </pc:docChg>
  </pc:docChgLst>
  <pc:docChgLst>
    <pc:chgData name="Robert Quinn Ginieczki" userId="S::rqg4@nau.edu::a4f211be-b946-496a-bc6f-8e45e22b933d" providerId="AD" clId="Web-{2570A89F-3C2F-B937-E785-3F46A04AB86A}"/>
    <pc:docChg chg="modSld">
      <pc:chgData name="Robert Quinn Ginieczki" userId="S::rqg4@nau.edu::a4f211be-b946-496a-bc6f-8e45e22b933d" providerId="AD" clId="Web-{2570A89F-3C2F-B937-E785-3F46A04AB86A}" dt="2024-11-26T03:26:03.852" v="1" actId="1076"/>
      <pc:docMkLst>
        <pc:docMk/>
      </pc:docMkLst>
      <pc:sldChg chg="modSp">
        <pc:chgData name="Robert Quinn Ginieczki" userId="S::rqg4@nau.edu::a4f211be-b946-496a-bc6f-8e45e22b933d" providerId="AD" clId="Web-{2570A89F-3C2F-B937-E785-3F46A04AB86A}" dt="2024-11-26T03:26:03.852" v="1" actId="1076"/>
        <pc:sldMkLst>
          <pc:docMk/>
          <pc:sldMk cId="2679293081" sldId="310"/>
        </pc:sldMkLst>
        <pc:spChg chg="mod">
          <ac:chgData name="Robert Quinn Ginieczki" userId="S::rqg4@nau.edu::a4f211be-b946-496a-bc6f-8e45e22b933d" providerId="AD" clId="Web-{2570A89F-3C2F-B937-E785-3F46A04AB86A}" dt="2024-11-26T03:26:03.852" v="1" actId="1076"/>
          <ac:spMkLst>
            <pc:docMk/>
            <pc:sldMk cId="2679293081" sldId="310"/>
            <ac:spMk id="10" creationId="{2B441FB5-C691-B9BC-8E84-3118DE7F244E}"/>
          </ac:spMkLst>
        </pc:spChg>
      </pc:sldChg>
    </pc:docChg>
  </pc:docChgLst>
  <pc:docChgLst>
    <pc:chgData name="Noah Daniel Dilworth" userId="S::ndd49@nau.edu::298229d6-6c02-4552-a536-47f0e7bdffe7" providerId="AD" clId="Web-{91A8FB53-6ACB-45D9-A787-903DF4DB3E6F}"/>
    <pc:docChg chg="modSld">
      <pc:chgData name="Noah Daniel Dilworth" userId="S::ndd49@nau.edu::298229d6-6c02-4552-a536-47f0e7bdffe7" providerId="AD" clId="Web-{91A8FB53-6ACB-45D9-A787-903DF4DB3E6F}" dt="2024-09-18T23:41:10.768" v="224" actId="20577"/>
      <pc:docMkLst>
        <pc:docMk/>
      </pc:docMkLst>
      <pc:sldChg chg="modSp">
        <pc:chgData name="Noah Daniel Dilworth" userId="S::ndd49@nau.edu::298229d6-6c02-4552-a536-47f0e7bdffe7" providerId="AD" clId="Web-{91A8FB53-6ACB-45D9-A787-903DF4DB3E6F}" dt="2024-09-18T23:40:51.846" v="222" actId="20577"/>
        <pc:sldMkLst>
          <pc:docMk/>
          <pc:sldMk cId="3932187777" sldId="281"/>
        </pc:sldMkLst>
      </pc:sldChg>
      <pc:sldChg chg="modSp">
        <pc:chgData name="Noah Daniel Dilworth" userId="S::ndd49@nau.edu::298229d6-6c02-4552-a536-47f0e7bdffe7" providerId="AD" clId="Web-{91A8FB53-6ACB-45D9-A787-903DF4DB3E6F}" dt="2024-09-18T23:41:10.768" v="224" actId="20577"/>
        <pc:sldMkLst>
          <pc:docMk/>
          <pc:sldMk cId="2248242812" sldId="305"/>
        </pc:sldMkLst>
      </pc:sldChg>
    </pc:docChg>
  </pc:docChgLst>
  <pc:docChgLst>
    <pc:chgData name="Robert Quinn Ginieczki" userId="S::rqg4@nau.edu::a4f211be-b946-496a-bc6f-8e45e22b933d" providerId="AD" clId="Web-{D6985FE5-64D7-4FA4-79CB-9439E9BFECBF}"/>
    <pc:docChg chg="modSld">
      <pc:chgData name="Robert Quinn Ginieczki" userId="S::rqg4@nau.edu::a4f211be-b946-496a-bc6f-8e45e22b933d" providerId="AD" clId="Web-{D6985FE5-64D7-4FA4-79CB-9439E9BFECBF}" dt="2024-09-16T23:27:11.151" v="365" actId="1076"/>
      <pc:docMkLst>
        <pc:docMk/>
      </pc:docMkLst>
      <pc:sldChg chg="modSp">
        <pc:chgData name="Robert Quinn Ginieczki" userId="S::rqg4@nau.edu::a4f211be-b946-496a-bc6f-8e45e22b933d" providerId="AD" clId="Web-{D6985FE5-64D7-4FA4-79CB-9439E9BFECBF}" dt="2024-09-16T23:22:25.874" v="364" actId="1076"/>
        <pc:sldMkLst>
          <pc:docMk/>
          <pc:sldMk cId="4030214077" sldId="276"/>
        </pc:sldMkLst>
        <pc:spChg chg="mod">
          <ac:chgData name="Robert Quinn Ginieczki" userId="S::rqg4@nau.edu::a4f211be-b946-496a-bc6f-8e45e22b933d" providerId="AD" clId="Web-{D6985FE5-64D7-4FA4-79CB-9439E9BFECBF}" dt="2024-09-16T23:22:16.686" v="363" actId="20577"/>
          <ac:spMkLst>
            <pc:docMk/>
            <pc:sldMk cId="4030214077" sldId="276"/>
            <ac:spMk id="3" creationId="{19634AD5-B5C4-48CE-98D2-8AF6FBA81DDB}"/>
          </ac:spMkLst>
        </pc:spChg>
        <pc:graphicFrameChg chg="mod">
          <ac:chgData name="Robert Quinn Ginieczki" userId="S::rqg4@nau.edu::a4f211be-b946-496a-bc6f-8e45e22b933d" providerId="AD" clId="Web-{D6985FE5-64D7-4FA4-79CB-9439E9BFECBF}" dt="2024-09-16T23:21:52.139" v="359" actId="1076"/>
          <ac:graphicFrameMkLst>
            <pc:docMk/>
            <pc:sldMk cId="4030214077" sldId="276"/>
            <ac:graphicFrameMk id="5" creationId="{8510AE37-EA5A-7343-7B53-2C0AFE6EAC86}"/>
          </ac:graphicFrameMkLst>
        </pc:graphicFrameChg>
        <pc:picChg chg="mod">
          <ac:chgData name="Robert Quinn Ginieczki" userId="S::rqg4@nau.edu::a4f211be-b946-496a-bc6f-8e45e22b933d" providerId="AD" clId="Web-{D6985FE5-64D7-4FA4-79CB-9439E9BFECBF}" dt="2024-09-16T23:22:00.655" v="361" actId="1076"/>
          <ac:picMkLst>
            <pc:docMk/>
            <pc:sldMk cId="4030214077" sldId="276"/>
            <ac:picMk id="7" creationId="{C21C6939-2E61-3A1D-4BBC-AC177A343ECE}"/>
          </ac:picMkLst>
        </pc:picChg>
        <pc:picChg chg="mod">
          <ac:chgData name="Robert Quinn Ginieczki" userId="S::rqg4@nau.edu::a4f211be-b946-496a-bc6f-8e45e22b933d" providerId="AD" clId="Web-{D6985FE5-64D7-4FA4-79CB-9439E9BFECBF}" dt="2024-09-16T23:21:56.623" v="360" actId="1076"/>
          <ac:picMkLst>
            <pc:docMk/>
            <pc:sldMk cId="4030214077" sldId="276"/>
            <ac:picMk id="17" creationId="{90CE0A23-E8BC-E082-DA3C-7931F7794FCE}"/>
          </ac:picMkLst>
        </pc:picChg>
        <pc:picChg chg="mod">
          <ac:chgData name="Robert Quinn Ginieczki" userId="S::rqg4@nau.edu::a4f211be-b946-496a-bc6f-8e45e22b933d" providerId="AD" clId="Web-{D6985FE5-64D7-4FA4-79CB-9439E9BFECBF}" dt="2024-09-16T23:22:25.874" v="364" actId="1076"/>
          <ac:picMkLst>
            <pc:docMk/>
            <pc:sldMk cId="4030214077" sldId="276"/>
            <ac:picMk id="1026" creationId="{ECAA54D0-6B89-8DB4-DFDB-3C7679AFD67E}"/>
          </ac:picMkLst>
        </pc:picChg>
      </pc:sldChg>
      <pc:sldChg chg="modSp">
        <pc:chgData name="Robert Quinn Ginieczki" userId="S::rqg4@nau.edu::a4f211be-b946-496a-bc6f-8e45e22b933d" providerId="AD" clId="Web-{D6985FE5-64D7-4FA4-79CB-9439E9BFECBF}" dt="2024-09-16T23:12:48.023" v="191" actId="14100"/>
        <pc:sldMkLst>
          <pc:docMk/>
          <pc:sldMk cId="233799945" sldId="291"/>
        </pc:sldMkLst>
      </pc:sldChg>
      <pc:sldChg chg="modSp">
        <pc:chgData name="Robert Quinn Ginieczki" userId="S::rqg4@nau.edu::a4f211be-b946-496a-bc6f-8e45e22b933d" providerId="AD" clId="Web-{D6985FE5-64D7-4FA4-79CB-9439E9BFECBF}" dt="2024-09-16T21:51:15.301" v="25" actId="20577"/>
        <pc:sldMkLst>
          <pc:docMk/>
          <pc:sldMk cId="934275797" sldId="296"/>
        </pc:sldMkLst>
      </pc:sldChg>
      <pc:sldChg chg="modSp">
        <pc:chgData name="Robert Quinn Ginieczki" userId="S::rqg4@nau.edu::a4f211be-b946-496a-bc6f-8e45e22b933d" providerId="AD" clId="Web-{D6985FE5-64D7-4FA4-79CB-9439E9BFECBF}" dt="2024-09-16T23:07:29.604" v="174" actId="20577"/>
        <pc:sldMkLst>
          <pc:docMk/>
          <pc:sldMk cId="3087921376" sldId="297"/>
        </pc:sldMkLst>
      </pc:sldChg>
      <pc:sldChg chg="modSp">
        <pc:chgData name="Robert Quinn Ginieczki" userId="S::rqg4@nau.edu::a4f211be-b946-496a-bc6f-8e45e22b933d" providerId="AD" clId="Web-{D6985FE5-64D7-4FA4-79CB-9439E9BFECBF}" dt="2024-09-16T23:27:11.151" v="365" actId="1076"/>
        <pc:sldMkLst>
          <pc:docMk/>
          <pc:sldMk cId="3302521302" sldId="306"/>
        </pc:sldMkLst>
      </pc:sldChg>
    </pc:docChg>
  </pc:docChgLst>
  <pc:docChgLst>
    <pc:chgData name="Jennifer Cheryl Edgar" userId="S::jennifer.edgar@nau.edu::7372eeec-240c-47b2-a2c4-0c25aa5006b0" providerId="AD" clId="Web-{3D5BA40A-90F6-900D-3DC8-1442060897C6}"/>
    <pc:docChg chg="modSld">
      <pc:chgData name="Jennifer Cheryl Edgar" userId="S::jennifer.edgar@nau.edu::7372eeec-240c-47b2-a2c4-0c25aa5006b0" providerId="AD" clId="Web-{3D5BA40A-90F6-900D-3DC8-1442060897C6}" dt="2024-09-15T04:04:58.394" v="1208" actId="20577"/>
      <pc:docMkLst>
        <pc:docMk/>
      </pc:docMkLst>
      <pc:sldChg chg="addSp delSp modSp">
        <pc:chgData name="Jennifer Cheryl Edgar" userId="S::jennifer.edgar@nau.edu::7372eeec-240c-47b2-a2c4-0c25aa5006b0" providerId="AD" clId="Web-{3D5BA40A-90F6-900D-3DC8-1442060897C6}" dt="2024-09-15T04:04:58.394" v="1208" actId="20577"/>
        <pc:sldMkLst>
          <pc:docMk/>
          <pc:sldMk cId="3817340203" sldId="288"/>
        </pc:sldMkLst>
      </pc:sldChg>
      <pc:sldChg chg="modSp">
        <pc:chgData name="Jennifer Cheryl Edgar" userId="S::jennifer.edgar@nau.edu::7372eeec-240c-47b2-a2c4-0c25aa5006b0" providerId="AD" clId="Web-{3D5BA40A-90F6-900D-3DC8-1442060897C6}" dt="2024-09-15T03:14:42.828" v="269" actId="20577"/>
        <pc:sldMkLst>
          <pc:docMk/>
          <pc:sldMk cId="2338891038" sldId="289"/>
        </pc:sldMkLst>
      </pc:sldChg>
      <pc:sldChg chg="modSp">
        <pc:chgData name="Jennifer Cheryl Edgar" userId="S::jennifer.edgar@nau.edu::7372eeec-240c-47b2-a2c4-0c25aa5006b0" providerId="AD" clId="Web-{3D5BA40A-90F6-900D-3DC8-1442060897C6}" dt="2024-09-15T04:02:20.046" v="1186" actId="1076"/>
        <pc:sldMkLst>
          <pc:docMk/>
          <pc:sldMk cId="4077224901" sldId="292"/>
        </pc:sldMkLst>
      </pc:sldChg>
    </pc:docChg>
  </pc:docChgLst>
  <pc:docChgLst>
    <pc:chgData name="Benjamin James Tushingham" userId="S::bjt252@nau.edu::108ef19f-ebfd-4959-b5e8-ba6a147ec26e" providerId="AD" clId="Web-{F205FDED-0C2C-DAAD-0F56-74E36014F2D4}"/>
    <pc:docChg chg="modSld sldOrd">
      <pc:chgData name="Benjamin James Tushingham" userId="S::bjt252@nau.edu::108ef19f-ebfd-4959-b5e8-ba6a147ec26e" providerId="AD" clId="Web-{F205FDED-0C2C-DAAD-0F56-74E36014F2D4}" dt="2024-09-17T18:53:12.944" v="986" actId="20577"/>
      <pc:docMkLst>
        <pc:docMk/>
      </pc:docMkLst>
      <pc:sldChg chg="addSp delSp modSp ord">
        <pc:chgData name="Benjamin James Tushingham" userId="S::bjt252@nau.edu::108ef19f-ebfd-4959-b5e8-ba6a147ec26e" providerId="AD" clId="Web-{F205FDED-0C2C-DAAD-0F56-74E36014F2D4}" dt="2024-09-17T18:31:23.848" v="740" actId="20577"/>
        <pc:sldMkLst>
          <pc:docMk/>
          <pc:sldMk cId="3834649000" sldId="283"/>
        </pc:sldMkLst>
      </pc:sldChg>
      <pc:sldChg chg="modSp">
        <pc:chgData name="Benjamin James Tushingham" userId="S::bjt252@nau.edu::108ef19f-ebfd-4959-b5e8-ba6a147ec26e" providerId="AD" clId="Web-{F205FDED-0C2C-DAAD-0F56-74E36014F2D4}" dt="2024-09-17T18:45:24.676" v="932" actId="20577"/>
        <pc:sldMkLst>
          <pc:docMk/>
          <pc:sldMk cId="2081209221" sldId="295"/>
        </pc:sldMkLst>
      </pc:sldChg>
      <pc:sldChg chg="modSp">
        <pc:chgData name="Benjamin James Tushingham" userId="S::bjt252@nau.edu::108ef19f-ebfd-4959-b5e8-ba6a147ec26e" providerId="AD" clId="Web-{F205FDED-0C2C-DAAD-0F56-74E36014F2D4}" dt="2024-09-17T18:53:12.944" v="986" actId="20577"/>
        <pc:sldMkLst>
          <pc:docMk/>
          <pc:sldMk cId="3963361485" sldId="307"/>
        </pc:sldMkLst>
      </pc:sldChg>
    </pc:docChg>
  </pc:docChgLst>
  <pc:docChgLst>
    <pc:chgData name="Jennifer Cheryl Edgar" userId="S::jennifer.edgar@nau.edu::7372eeec-240c-47b2-a2c4-0c25aa5006b0" providerId="AD" clId="Web-{25AD0192-DA5B-7675-CCFE-5A8B517B7DC9}"/>
    <pc:docChg chg="delSld">
      <pc:chgData name="Jennifer Cheryl Edgar" userId="S::jennifer.edgar@nau.edu::7372eeec-240c-47b2-a2c4-0c25aa5006b0" providerId="AD" clId="Web-{25AD0192-DA5B-7675-CCFE-5A8B517B7DC9}" dt="2024-10-20T18:47:49.836" v="0"/>
      <pc:docMkLst>
        <pc:docMk/>
      </pc:docMkLst>
      <pc:sldChg chg="del">
        <pc:chgData name="Jennifer Cheryl Edgar" userId="S::jennifer.edgar@nau.edu::7372eeec-240c-47b2-a2c4-0c25aa5006b0" providerId="AD" clId="Web-{25AD0192-DA5B-7675-CCFE-5A8B517B7DC9}" dt="2024-10-20T18:47:49.836" v="0"/>
        <pc:sldMkLst>
          <pc:docMk/>
          <pc:sldMk cId="3492251490" sldId="310"/>
        </pc:sldMkLst>
      </pc:sldChg>
    </pc:docChg>
  </pc:docChgLst>
  <pc:docChgLst>
    <pc:chgData name="Noah Daniel Dilworth" userId="S::ndd49@nau.edu::298229d6-6c02-4552-a536-47f0e7bdffe7" providerId="AD" clId="Web-{EB465EC1-DAC7-4BE9-BAD0-A5520C35DE45}"/>
    <pc:docChg chg="delSld modSld">
      <pc:chgData name="Noah Daniel Dilworth" userId="S::ndd49@nau.edu::298229d6-6c02-4552-a536-47f0e7bdffe7" providerId="AD" clId="Web-{EB465EC1-DAC7-4BE9-BAD0-A5520C35DE45}" dt="2024-11-12T16:33:54.935" v="9"/>
      <pc:docMkLst>
        <pc:docMk/>
      </pc:docMkLst>
      <pc:sldChg chg="modSp">
        <pc:chgData name="Noah Daniel Dilworth" userId="S::ndd49@nau.edu::298229d6-6c02-4552-a536-47f0e7bdffe7" providerId="AD" clId="Web-{EB465EC1-DAC7-4BE9-BAD0-A5520C35DE45}" dt="2024-11-12T16:33:35.043" v="3" actId="20577"/>
        <pc:sldMkLst>
          <pc:docMk/>
          <pc:sldMk cId="4030214077" sldId="276"/>
        </pc:sldMkLst>
        <pc:spChg chg="mod">
          <ac:chgData name="Noah Daniel Dilworth" userId="S::ndd49@nau.edu::298229d6-6c02-4552-a536-47f0e7bdffe7" providerId="AD" clId="Web-{EB465EC1-DAC7-4BE9-BAD0-A5520C35DE45}" dt="2024-11-12T16:33:35.043" v="3" actId="20577"/>
          <ac:spMkLst>
            <pc:docMk/>
            <pc:sldMk cId="4030214077" sldId="276"/>
            <ac:spMk id="4" creationId="{6DD47026-0552-C5E5-ABBE-FF13499C40A6}"/>
          </ac:spMkLst>
        </pc:spChg>
      </pc:sldChg>
      <pc:sldChg chg="del">
        <pc:chgData name="Noah Daniel Dilworth" userId="S::ndd49@nau.edu::298229d6-6c02-4552-a536-47f0e7bdffe7" providerId="AD" clId="Web-{EB465EC1-DAC7-4BE9-BAD0-A5520C35DE45}" dt="2024-11-12T16:33:48.028" v="5"/>
        <pc:sldMkLst>
          <pc:docMk/>
          <pc:sldMk cId="3932187777" sldId="281"/>
        </pc:sldMkLst>
      </pc:sldChg>
      <pc:sldChg chg="del">
        <pc:chgData name="Noah Daniel Dilworth" userId="S::ndd49@nau.edu::298229d6-6c02-4552-a536-47f0e7bdffe7" providerId="AD" clId="Web-{EB465EC1-DAC7-4BE9-BAD0-A5520C35DE45}" dt="2024-11-12T16:33:50.075" v="6"/>
        <pc:sldMkLst>
          <pc:docMk/>
          <pc:sldMk cId="4077224901" sldId="292"/>
        </pc:sldMkLst>
      </pc:sldChg>
      <pc:sldChg chg="del">
        <pc:chgData name="Noah Daniel Dilworth" userId="S::ndd49@nau.edu::298229d6-6c02-4552-a536-47f0e7bdffe7" providerId="AD" clId="Web-{EB465EC1-DAC7-4BE9-BAD0-A5520C35DE45}" dt="2024-11-12T16:33:53.466" v="8"/>
        <pc:sldMkLst>
          <pc:docMk/>
          <pc:sldMk cId="2081209221" sldId="295"/>
        </pc:sldMkLst>
      </pc:sldChg>
      <pc:sldChg chg="del">
        <pc:chgData name="Noah Daniel Dilworth" userId="S::ndd49@nau.edu::298229d6-6c02-4552-a536-47f0e7bdffe7" providerId="AD" clId="Web-{EB465EC1-DAC7-4BE9-BAD0-A5520C35DE45}" dt="2024-11-12T16:33:51.437" v="7"/>
        <pc:sldMkLst>
          <pc:docMk/>
          <pc:sldMk cId="934275797" sldId="296"/>
        </pc:sldMkLst>
      </pc:sldChg>
      <pc:sldChg chg="del">
        <pc:chgData name="Noah Daniel Dilworth" userId="S::ndd49@nau.edu::298229d6-6c02-4552-a536-47f0e7bdffe7" providerId="AD" clId="Web-{EB465EC1-DAC7-4BE9-BAD0-A5520C35DE45}" dt="2024-11-12T16:33:39.465" v="4"/>
        <pc:sldMkLst>
          <pc:docMk/>
          <pc:sldMk cId="2988708668" sldId="303"/>
        </pc:sldMkLst>
      </pc:sldChg>
      <pc:sldChg chg="del">
        <pc:chgData name="Noah Daniel Dilworth" userId="S::ndd49@nau.edu::298229d6-6c02-4552-a536-47f0e7bdffe7" providerId="AD" clId="Web-{EB465EC1-DAC7-4BE9-BAD0-A5520C35DE45}" dt="2024-11-12T16:33:54.935" v="9"/>
        <pc:sldMkLst>
          <pc:docMk/>
          <pc:sldMk cId="2248242812" sldId="305"/>
        </pc:sldMkLst>
      </pc:sldChg>
    </pc:docChg>
  </pc:docChgLst>
  <pc:docChgLst>
    <pc:chgData name="Benjamin James Tushingham" userId="S::bjt252@nau.edu::108ef19f-ebfd-4959-b5e8-ba6a147ec26e" providerId="AD" clId="Web-{C52F9EBC-6B00-F263-70C7-CB7B944B1BD4}"/>
    <pc:docChg chg="modSld">
      <pc:chgData name="Benjamin James Tushingham" userId="S::bjt252@nau.edu::108ef19f-ebfd-4959-b5e8-ba6a147ec26e" providerId="AD" clId="Web-{C52F9EBC-6B00-F263-70C7-CB7B944B1BD4}" dt="2024-09-16T03:55:59.793" v="114" actId="20577"/>
      <pc:docMkLst>
        <pc:docMk/>
      </pc:docMkLst>
      <pc:sldChg chg="modSp">
        <pc:chgData name="Benjamin James Tushingham" userId="S::bjt252@nau.edu::108ef19f-ebfd-4959-b5e8-ba6a147ec26e" providerId="AD" clId="Web-{C52F9EBC-6B00-F263-70C7-CB7B944B1BD4}" dt="2024-09-16T03:55:59.793" v="114" actId="20577"/>
        <pc:sldMkLst>
          <pc:docMk/>
          <pc:sldMk cId="2081209221" sldId="295"/>
        </pc:sldMkLst>
      </pc:sldChg>
    </pc:docChg>
  </pc:docChgLst>
  <pc:docChgLst>
    <pc:chgData name="Benjamin James Tushingham" userId="S::bjt252@nau.edu::108ef19f-ebfd-4959-b5e8-ba6a147ec26e" providerId="AD" clId="Web-{BE3AEA5D-9E64-6E23-C390-B59C817CEFF5}"/>
    <pc:docChg chg="delSld modSld sldOrd">
      <pc:chgData name="Benjamin James Tushingham" userId="S::bjt252@nau.edu::108ef19f-ebfd-4959-b5e8-ba6a147ec26e" providerId="AD" clId="Web-{BE3AEA5D-9E64-6E23-C390-B59C817CEFF5}" dt="2024-09-16T23:28:13.023" v="7"/>
      <pc:docMkLst>
        <pc:docMk/>
      </pc:docMkLst>
      <pc:sldChg chg="modSp">
        <pc:chgData name="Benjamin James Tushingham" userId="S::bjt252@nau.edu::108ef19f-ebfd-4959-b5e8-ba6a147ec26e" providerId="AD" clId="Web-{BE3AEA5D-9E64-6E23-C390-B59C817CEFF5}" dt="2024-09-16T23:28:06.038" v="5" actId="14100"/>
        <pc:sldMkLst>
          <pc:docMk/>
          <pc:sldMk cId="3834649000" sldId="283"/>
        </pc:sldMkLst>
      </pc:sldChg>
      <pc:sldChg chg="modSp del">
        <pc:chgData name="Benjamin James Tushingham" userId="S::bjt252@nau.edu::108ef19f-ebfd-4959-b5e8-ba6a147ec26e" providerId="AD" clId="Web-{BE3AEA5D-9E64-6E23-C390-B59C817CEFF5}" dt="2024-09-16T23:28:09.429" v="6"/>
        <pc:sldMkLst>
          <pc:docMk/>
          <pc:sldMk cId="2873475671" sldId="287"/>
        </pc:sldMkLst>
      </pc:sldChg>
      <pc:sldChg chg="ord">
        <pc:chgData name="Benjamin James Tushingham" userId="S::bjt252@nau.edu::108ef19f-ebfd-4959-b5e8-ba6a147ec26e" providerId="AD" clId="Web-{BE3AEA5D-9E64-6E23-C390-B59C817CEFF5}" dt="2024-09-16T23:28:13.023" v="7"/>
        <pc:sldMkLst>
          <pc:docMk/>
          <pc:sldMk cId="366447197" sldId="290"/>
        </pc:sldMkLst>
      </pc:sldChg>
    </pc:docChg>
  </pc:docChgLst>
  <pc:docChgLst>
    <pc:chgData name="Jennifer Cheryl Edgar" userId="S::jennifer.edgar@nau.edu::7372eeec-240c-47b2-a2c4-0c25aa5006b0" providerId="AD" clId="Web-{D256EE89-4E9D-0799-0B3A-5CB03333CCDB}"/>
    <pc:docChg chg="addSld modSld">
      <pc:chgData name="Jennifer Cheryl Edgar" userId="S::jennifer.edgar@nau.edu::7372eeec-240c-47b2-a2c4-0c25aa5006b0" providerId="AD" clId="Web-{D256EE89-4E9D-0799-0B3A-5CB03333CCDB}" dt="2024-11-13T02:00:04.459" v="1101" actId="1076"/>
      <pc:docMkLst>
        <pc:docMk/>
      </pc:docMkLst>
      <pc:sldChg chg="addSp modSp">
        <pc:chgData name="Jennifer Cheryl Edgar" userId="S::jennifer.edgar@nau.edu::7372eeec-240c-47b2-a2c4-0c25aa5006b0" providerId="AD" clId="Web-{D256EE89-4E9D-0799-0B3A-5CB03333CCDB}" dt="2024-11-13T00:22:52.664" v="43" actId="1076"/>
        <pc:sldMkLst>
          <pc:docMk/>
          <pc:sldMk cId="2968102757" sldId="314"/>
        </pc:sldMkLst>
        <pc:spChg chg="add mod">
          <ac:chgData name="Jennifer Cheryl Edgar" userId="S::jennifer.edgar@nau.edu::7372eeec-240c-47b2-a2c4-0c25aa5006b0" providerId="AD" clId="Web-{D256EE89-4E9D-0799-0B3A-5CB03333CCDB}" dt="2024-11-13T00:22:52.664" v="43" actId="1076"/>
          <ac:spMkLst>
            <pc:docMk/>
            <pc:sldMk cId="2968102757" sldId="314"/>
            <ac:spMk id="4" creationId="{895E5BCF-F03F-FF89-CBD3-DE01DE8842CB}"/>
          </ac:spMkLst>
        </pc:spChg>
        <pc:spChg chg="add mod">
          <ac:chgData name="Jennifer Cheryl Edgar" userId="S::jennifer.edgar@nau.edu::7372eeec-240c-47b2-a2c4-0c25aa5006b0" providerId="AD" clId="Web-{D256EE89-4E9D-0799-0B3A-5CB03333CCDB}" dt="2024-11-13T00:22:40.210" v="39" actId="20577"/>
          <ac:spMkLst>
            <pc:docMk/>
            <pc:sldMk cId="2968102757" sldId="314"/>
            <ac:spMk id="5" creationId="{4C19B1B5-BA84-9395-6036-55966A4060EE}"/>
          </ac:spMkLst>
        </pc:spChg>
        <pc:picChg chg="add mod">
          <ac:chgData name="Jennifer Cheryl Edgar" userId="S::jennifer.edgar@nau.edu::7372eeec-240c-47b2-a2c4-0c25aa5006b0" providerId="AD" clId="Web-{D256EE89-4E9D-0799-0B3A-5CB03333CCDB}" dt="2024-11-13T00:21:25.895" v="10" actId="1076"/>
          <ac:picMkLst>
            <pc:docMk/>
            <pc:sldMk cId="2968102757" sldId="314"/>
            <ac:picMk id="3" creationId="{125915C3-9C19-707F-7711-6BEDE500BF1B}"/>
          </ac:picMkLst>
        </pc:picChg>
        <pc:picChg chg="mod">
          <ac:chgData name="Jennifer Cheryl Edgar" userId="S::jennifer.edgar@nau.edu::7372eeec-240c-47b2-a2c4-0c25aa5006b0" providerId="AD" clId="Web-{D256EE89-4E9D-0799-0B3A-5CB03333CCDB}" dt="2024-11-13T00:21:23.082" v="9" actId="1076"/>
          <ac:picMkLst>
            <pc:docMk/>
            <pc:sldMk cId="2968102757" sldId="314"/>
            <ac:picMk id="7" creationId="{AEB78B83-5121-EA8F-BD4B-713B595F30B9}"/>
          </ac:picMkLst>
        </pc:picChg>
      </pc:sldChg>
      <pc:sldChg chg="addSp delSp modSp new">
        <pc:chgData name="Jennifer Cheryl Edgar" userId="S::jennifer.edgar@nau.edu::7372eeec-240c-47b2-a2c4-0c25aa5006b0" providerId="AD" clId="Web-{D256EE89-4E9D-0799-0B3A-5CB03333CCDB}" dt="2024-11-13T01:25:45.475" v="1056" actId="20577"/>
        <pc:sldMkLst>
          <pc:docMk/>
          <pc:sldMk cId="2308869872" sldId="316"/>
        </pc:sldMkLst>
        <pc:spChg chg="mod">
          <ac:chgData name="Jennifer Cheryl Edgar" userId="S::jennifer.edgar@nau.edu::7372eeec-240c-47b2-a2c4-0c25aa5006b0" providerId="AD" clId="Web-{D256EE89-4E9D-0799-0B3A-5CB03333CCDB}" dt="2024-11-13T00:51:30.297" v="53" actId="20577"/>
          <ac:spMkLst>
            <pc:docMk/>
            <pc:sldMk cId="2308869872" sldId="316"/>
            <ac:spMk id="2" creationId="{4F3A40C1-D7B5-9087-EF3F-61F4E2D3410F}"/>
          </ac:spMkLst>
        </pc:spChg>
        <pc:spChg chg="mod">
          <ac:chgData name="Jennifer Cheryl Edgar" userId="S::jennifer.edgar@nau.edu::7372eeec-240c-47b2-a2c4-0c25aa5006b0" providerId="AD" clId="Web-{D256EE89-4E9D-0799-0B3A-5CB03333CCDB}" dt="2024-11-13T01:07:47.918" v="837" actId="1076"/>
          <ac:spMkLst>
            <pc:docMk/>
            <pc:sldMk cId="2308869872" sldId="316"/>
            <ac:spMk id="3" creationId="{039885D7-81EC-82F0-2D08-86613B78AD8E}"/>
          </ac:spMkLst>
        </pc:spChg>
        <pc:spChg chg="mod">
          <ac:chgData name="Jennifer Cheryl Edgar" userId="S::jennifer.edgar@nau.edu::7372eeec-240c-47b2-a2c4-0c25aa5006b0" providerId="AD" clId="Web-{D256EE89-4E9D-0799-0B3A-5CB03333CCDB}" dt="2024-11-13T01:25:45.475" v="1056" actId="20577"/>
          <ac:spMkLst>
            <pc:docMk/>
            <pc:sldMk cId="2308869872" sldId="316"/>
            <ac:spMk id="4" creationId="{B15C2A41-AE6F-94E0-A9FD-E2FA8EA40658}"/>
          </ac:spMkLst>
        </pc:spChg>
        <pc:spChg chg="add mod">
          <ac:chgData name="Jennifer Cheryl Edgar" userId="S::jennifer.edgar@nau.edu::7372eeec-240c-47b2-a2c4-0c25aa5006b0" providerId="AD" clId="Web-{D256EE89-4E9D-0799-0B3A-5CB03333CCDB}" dt="2024-11-13T01:07:33.321" v="835" actId="1076"/>
          <ac:spMkLst>
            <pc:docMk/>
            <pc:sldMk cId="2308869872" sldId="316"/>
            <ac:spMk id="5" creationId="{E7E113A6-EAF8-5671-110A-C84ECFFE7996}"/>
          </ac:spMkLst>
        </pc:spChg>
        <pc:spChg chg="add del mod">
          <ac:chgData name="Jennifer Cheryl Edgar" userId="S::jennifer.edgar@nau.edu::7372eeec-240c-47b2-a2c4-0c25aa5006b0" providerId="AD" clId="Web-{D256EE89-4E9D-0799-0B3A-5CB03333CCDB}" dt="2024-11-13T00:58:59.409" v="327"/>
          <ac:spMkLst>
            <pc:docMk/>
            <pc:sldMk cId="2308869872" sldId="316"/>
            <ac:spMk id="7" creationId="{39485099-F968-AE9B-50CA-095BBC5BAC65}"/>
          </ac:spMkLst>
        </pc:spChg>
        <pc:spChg chg="add mod">
          <ac:chgData name="Jennifer Cheryl Edgar" userId="S::jennifer.edgar@nau.edu::7372eeec-240c-47b2-a2c4-0c25aa5006b0" providerId="AD" clId="Web-{D256EE89-4E9D-0799-0B3A-5CB03333CCDB}" dt="2024-11-13T01:07:43.149" v="836" actId="1076"/>
          <ac:spMkLst>
            <pc:docMk/>
            <pc:sldMk cId="2308869872" sldId="316"/>
            <ac:spMk id="8" creationId="{E7049574-3644-8126-6B62-9E1B22F65D0A}"/>
          </ac:spMkLst>
        </pc:spChg>
      </pc:sldChg>
      <pc:sldChg chg="addSp delSp modSp new">
        <pc:chgData name="Jennifer Cheryl Edgar" userId="S::jennifer.edgar@nau.edu::7372eeec-240c-47b2-a2c4-0c25aa5006b0" providerId="AD" clId="Web-{D256EE89-4E9D-0799-0B3A-5CB03333CCDB}" dt="2024-11-13T02:00:04.459" v="1101" actId="1076"/>
        <pc:sldMkLst>
          <pc:docMk/>
          <pc:sldMk cId="1524590334" sldId="317"/>
        </pc:sldMkLst>
        <pc:spChg chg="mod">
          <ac:chgData name="Jennifer Cheryl Edgar" userId="S::jennifer.edgar@nau.edu::7372eeec-240c-47b2-a2c4-0c25aa5006b0" providerId="AD" clId="Web-{D256EE89-4E9D-0799-0B3A-5CB03333CCDB}" dt="2024-11-13T01:08:08.900" v="845" actId="20577"/>
          <ac:spMkLst>
            <pc:docMk/>
            <pc:sldMk cId="1524590334" sldId="317"/>
            <ac:spMk id="2" creationId="{565ADF3C-98A7-24A2-F905-911DF99340C7}"/>
          </ac:spMkLst>
        </pc:spChg>
        <pc:spChg chg="del mod">
          <ac:chgData name="Jennifer Cheryl Edgar" userId="S::jennifer.edgar@nau.edu::7372eeec-240c-47b2-a2c4-0c25aa5006b0" providerId="AD" clId="Web-{D256EE89-4E9D-0799-0B3A-5CB03333CCDB}" dt="2024-11-13T01:59:23.175" v="1082"/>
          <ac:spMkLst>
            <pc:docMk/>
            <pc:sldMk cId="1524590334" sldId="317"/>
            <ac:spMk id="3" creationId="{014A69CD-38BC-E736-45E4-D4177ABC863F}"/>
          </ac:spMkLst>
        </pc:spChg>
        <pc:spChg chg="del mod">
          <ac:chgData name="Jennifer Cheryl Edgar" userId="S::jennifer.edgar@nau.edu::7372eeec-240c-47b2-a2c4-0c25aa5006b0" providerId="AD" clId="Web-{D256EE89-4E9D-0799-0B3A-5CB03333CCDB}" dt="2024-11-13T01:32:09.585" v="1060"/>
          <ac:spMkLst>
            <pc:docMk/>
            <pc:sldMk cId="1524590334" sldId="317"/>
            <ac:spMk id="4" creationId="{42E3C2E7-A65B-0BCE-657C-33F9C10F3414}"/>
          </ac:spMkLst>
        </pc:spChg>
        <pc:spChg chg="add del mod">
          <ac:chgData name="Jennifer Cheryl Edgar" userId="S::jennifer.edgar@nau.edu::7372eeec-240c-47b2-a2c4-0c25aa5006b0" providerId="AD" clId="Web-{D256EE89-4E9D-0799-0B3A-5CB03333CCDB}" dt="2024-11-13T01:32:07.178" v="1059"/>
          <ac:spMkLst>
            <pc:docMk/>
            <pc:sldMk cId="1524590334" sldId="317"/>
            <ac:spMk id="5" creationId="{1C7799AF-287B-EB54-1C11-4F32FB695D04}"/>
          </ac:spMkLst>
        </pc:spChg>
        <pc:spChg chg="add del mod">
          <ac:chgData name="Jennifer Cheryl Edgar" userId="S::jennifer.edgar@nau.edu::7372eeec-240c-47b2-a2c4-0c25aa5006b0" providerId="AD" clId="Web-{D256EE89-4E9D-0799-0B3A-5CB03333CCDB}" dt="2024-11-13T01:32:13.053" v="1061"/>
          <ac:spMkLst>
            <pc:docMk/>
            <pc:sldMk cId="1524590334" sldId="317"/>
            <ac:spMk id="7" creationId="{E7F1100A-9D13-A8A3-FC37-A00CE58AC738}"/>
          </ac:spMkLst>
        </pc:spChg>
        <pc:picChg chg="add mod ord">
          <ac:chgData name="Jennifer Cheryl Edgar" userId="S::jennifer.edgar@nau.edu::7372eeec-240c-47b2-a2c4-0c25aa5006b0" providerId="AD" clId="Web-{D256EE89-4E9D-0799-0B3A-5CB03333CCDB}" dt="2024-11-13T02:00:00.053" v="1100" actId="1076"/>
          <ac:picMkLst>
            <pc:docMk/>
            <pc:sldMk cId="1524590334" sldId="317"/>
            <ac:picMk id="4" creationId="{2058B1AC-E221-863A-7749-45A338A1D65E}"/>
          </ac:picMkLst>
        </pc:picChg>
        <pc:picChg chg="add del mod">
          <ac:chgData name="Jennifer Cheryl Edgar" userId="S::jennifer.edgar@nau.edu::7372eeec-240c-47b2-a2c4-0c25aa5006b0" providerId="AD" clId="Web-{D256EE89-4E9D-0799-0B3A-5CB03333CCDB}" dt="2024-11-13T01:59:31.098" v="1089"/>
          <ac:picMkLst>
            <pc:docMk/>
            <pc:sldMk cId="1524590334" sldId="317"/>
            <ac:picMk id="5" creationId="{2D26BCCD-858A-4305-2ACB-C38E34DA77E7}"/>
          </ac:picMkLst>
        </pc:picChg>
        <pc:picChg chg="add mod">
          <ac:chgData name="Jennifer Cheryl Edgar" userId="S::jennifer.edgar@nau.edu::7372eeec-240c-47b2-a2c4-0c25aa5006b0" providerId="AD" clId="Web-{D256EE89-4E9D-0799-0B3A-5CB03333CCDB}" dt="2024-11-13T02:00:04.459" v="1101" actId="1076"/>
          <ac:picMkLst>
            <pc:docMk/>
            <pc:sldMk cId="1524590334" sldId="317"/>
            <ac:picMk id="6" creationId="{FFF1E038-5E79-7C62-A68A-E6C9C671AFD8}"/>
          </ac:picMkLst>
        </pc:picChg>
        <pc:picChg chg="add mod">
          <ac:chgData name="Jennifer Cheryl Edgar" userId="S::jennifer.edgar@nau.edu::7372eeec-240c-47b2-a2c4-0c25aa5006b0" providerId="AD" clId="Web-{D256EE89-4E9D-0799-0B3A-5CB03333CCDB}" dt="2024-11-13T01:59:45.114" v="1095" actId="1076"/>
          <ac:picMkLst>
            <pc:docMk/>
            <pc:sldMk cId="1524590334" sldId="317"/>
            <ac:picMk id="7" creationId="{15F466C2-32B2-0452-0B8F-1C3F379A6230}"/>
          </ac:picMkLst>
        </pc:picChg>
      </pc:sldChg>
      <pc:sldChg chg="addSp delSp modSp add replId addAnim">
        <pc:chgData name="Jennifer Cheryl Edgar" userId="S::jennifer.edgar@nau.edu::7372eeec-240c-47b2-a2c4-0c25aa5006b0" providerId="AD" clId="Web-{D256EE89-4E9D-0799-0B3A-5CB03333CCDB}" dt="2024-11-13T01:58:38.157" v="1080" actId="1076"/>
        <pc:sldMkLst>
          <pc:docMk/>
          <pc:sldMk cId="775407298" sldId="318"/>
        </pc:sldMkLst>
        <pc:spChg chg="del">
          <ac:chgData name="Jennifer Cheryl Edgar" userId="S::jennifer.edgar@nau.edu::7372eeec-240c-47b2-a2c4-0c25aa5006b0" providerId="AD" clId="Web-{D256EE89-4E9D-0799-0B3A-5CB03333CCDB}" dt="2024-11-13T01:32:16.288" v="1062"/>
          <ac:spMkLst>
            <pc:docMk/>
            <pc:sldMk cId="775407298" sldId="318"/>
            <ac:spMk id="3" creationId="{014A69CD-38BC-E736-45E4-D4177ABC863F}"/>
          </ac:spMkLst>
        </pc:spChg>
        <pc:spChg chg="del">
          <ac:chgData name="Jennifer Cheryl Edgar" userId="S::jennifer.edgar@nau.edu::7372eeec-240c-47b2-a2c4-0c25aa5006b0" providerId="AD" clId="Web-{D256EE89-4E9D-0799-0B3A-5CB03333CCDB}" dt="2024-11-13T01:58:07.045" v="1072"/>
          <ac:spMkLst>
            <pc:docMk/>
            <pc:sldMk cId="775407298" sldId="318"/>
            <ac:spMk id="4" creationId="{42E3C2E7-A65B-0BCE-657C-33F9C10F3414}"/>
          </ac:spMkLst>
        </pc:spChg>
        <pc:spChg chg="mod">
          <ac:chgData name="Jennifer Cheryl Edgar" userId="S::jennifer.edgar@nau.edu::7372eeec-240c-47b2-a2c4-0c25aa5006b0" providerId="AD" clId="Web-{D256EE89-4E9D-0799-0B3A-5CB03333CCDB}" dt="2024-11-13T01:58:38.157" v="1080" actId="1076"/>
          <ac:spMkLst>
            <pc:docMk/>
            <pc:sldMk cId="775407298" sldId="318"/>
            <ac:spMk id="5" creationId="{1C7799AF-287B-EB54-1C11-4F32FB695D04}"/>
          </ac:spMkLst>
        </pc:spChg>
        <pc:spChg chg="add del mod">
          <ac:chgData name="Jennifer Cheryl Edgar" userId="S::jennifer.edgar@nau.edu::7372eeec-240c-47b2-a2c4-0c25aa5006b0" providerId="AD" clId="Web-{D256EE89-4E9D-0799-0B3A-5CB03333CCDB}" dt="2024-11-13T01:58:13.780" v="1075"/>
          <ac:spMkLst>
            <pc:docMk/>
            <pc:sldMk cId="775407298" sldId="318"/>
            <ac:spMk id="7" creationId="{4FC2734C-A331-3E12-9049-D3A1DCD4AA69}"/>
          </ac:spMkLst>
        </pc:spChg>
        <pc:spChg chg="add del mod">
          <ac:chgData name="Jennifer Cheryl Edgar" userId="S::jennifer.edgar@nau.edu::7372eeec-240c-47b2-a2c4-0c25aa5006b0" providerId="AD" clId="Web-{D256EE89-4E9D-0799-0B3A-5CB03333CCDB}" dt="2024-11-13T01:58:11.889" v="1074"/>
          <ac:spMkLst>
            <pc:docMk/>
            <pc:sldMk cId="775407298" sldId="318"/>
            <ac:spMk id="8" creationId="{3A6F2374-C6C1-EFBD-79BE-68D80906A8CF}"/>
          </ac:spMkLst>
        </pc:spChg>
        <pc:picChg chg="add mod">
          <ac:chgData name="Jennifer Cheryl Edgar" userId="S::jennifer.edgar@nau.edu::7372eeec-240c-47b2-a2c4-0c25aa5006b0" providerId="AD" clId="Web-{D256EE89-4E9D-0799-0B3A-5CB03333CCDB}" dt="2024-11-13T01:58:21.859" v="1077" actId="1076"/>
          <ac:picMkLst>
            <pc:docMk/>
            <pc:sldMk cId="775407298" sldId="318"/>
            <ac:picMk id="3" creationId="{589712DA-1B71-6F65-1D09-CCA7E67FD556}"/>
          </ac:picMkLst>
        </pc:picChg>
      </pc:sldChg>
    </pc:docChg>
  </pc:docChgLst>
  <pc:docChgLst>
    <pc:chgData name="Jennifer Cheryl Edgar" userId="S::jennifer.edgar@nau.edu::7372eeec-240c-47b2-a2c4-0c25aa5006b0" providerId="AD" clId="Web-{5061E263-933E-3E68-160F-12FB7237AAF0}"/>
    <pc:docChg chg="modSld">
      <pc:chgData name="Jennifer Cheryl Edgar" userId="S::jennifer.edgar@nau.edu::7372eeec-240c-47b2-a2c4-0c25aa5006b0" providerId="AD" clId="Web-{5061E263-933E-3E68-160F-12FB7237AAF0}" dt="2024-11-12T23:57:05.164" v="4"/>
      <pc:docMkLst>
        <pc:docMk/>
      </pc:docMkLst>
      <pc:sldChg chg="delSp modSp">
        <pc:chgData name="Jennifer Cheryl Edgar" userId="S::jennifer.edgar@nau.edu::7372eeec-240c-47b2-a2c4-0c25aa5006b0" providerId="AD" clId="Web-{5061E263-933E-3E68-160F-12FB7237AAF0}" dt="2024-11-12T23:57:05.164" v="4"/>
        <pc:sldMkLst>
          <pc:docMk/>
          <pc:sldMk cId="4030214077" sldId="276"/>
        </pc:sldMkLst>
        <pc:spChg chg="del mod">
          <ac:chgData name="Jennifer Cheryl Edgar" userId="S::jennifer.edgar@nau.edu::7372eeec-240c-47b2-a2c4-0c25aa5006b0" providerId="AD" clId="Web-{5061E263-933E-3E68-160F-12FB7237AAF0}" dt="2024-11-12T23:57:05.164" v="4"/>
          <ac:spMkLst>
            <pc:docMk/>
            <pc:sldMk cId="4030214077" sldId="276"/>
            <ac:spMk id="4" creationId="{6DD47026-0552-C5E5-ABBE-FF13499C40A6}"/>
          </ac:spMkLst>
        </pc:spChg>
      </pc:sldChg>
      <pc:sldChg chg="delSp modSp">
        <pc:chgData name="Jennifer Cheryl Edgar" userId="S::jennifer.edgar@nau.edu::7372eeec-240c-47b2-a2c4-0c25aa5006b0" providerId="AD" clId="Web-{5061E263-933E-3E68-160F-12FB7237AAF0}" dt="2024-11-12T23:57:02.008" v="2"/>
        <pc:sldMkLst>
          <pc:docMk/>
          <pc:sldMk cId="2679293081" sldId="310"/>
        </pc:sldMkLst>
        <pc:spChg chg="del mod">
          <ac:chgData name="Jennifer Cheryl Edgar" userId="S::jennifer.edgar@nau.edu::7372eeec-240c-47b2-a2c4-0c25aa5006b0" providerId="AD" clId="Web-{5061E263-933E-3E68-160F-12FB7237AAF0}" dt="2024-11-12T23:57:02.008" v="2"/>
          <ac:spMkLst>
            <pc:docMk/>
            <pc:sldMk cId="2679293081" sldId="310"/>
            <ac:spMk id="5" creationId="{A806B36A-7644-4902-BCE2-91E577A56507}"/>
          </ac:spMkLst>
        </pc:spChg>
      </pc:sldChg>
      <pc:sldChg chg="modSp">
        <pc:chgData name="Jennifer Cheryl Edgar" userId="S::jennifer.edgar@nau.edu::7372eeec-240c-47b2-a2c4-0c25aa5006b0" providerId="AD" clId="Web-{5061E263-933E-3E68-160F-12FB7237AAF0}" dt="2024-11-12T23:52:56.626" v="0" actId="1076"/>
        <pc:sldMkLst>
          <pc:docMk/>
          <pc:sldMk cId="1963979526" sldId="312"/>
        </pc:sldMkLst>
        <pc:spChg chg="mod">
          <ac:chgData name="Jennifer Cheryl Edgar" userId="S::jennifer.edgar@nau.edu::7372eeec-240c-47b2-a2c4-0c25aa5006b0" providerId="AD" clId="Web-{5061E263-933E-3E68-160F-12FB7237AAF0}" dt="2024-11-12T23:52:56.626" v="0" actId="1076"/>
          <ac:spMkLst>
            <pc:docMk/>
            <pc:sldMk cId="1963979526" sldId="312"/>
            <ac:spMk id="13" creationId="{BBDA8BEE-649E-7475-095A-E11643310184}"/>
          </ac:spMkLst>
        </pc:spChg>
      </pc:sldChg>
    </pc:docChg>
  </pc:docChgLst>
  <pc:docChgLst>
    <pc:chgData name="Jennifer Cheryl Edgar" userId="S::jennifer.edgar@nau.edu::7372eeec-240c-47b2-a2c4-0c25aa5006b0" providerId="AD" clId="Web-{E8F39AA7-7734-CC09-3643-60B3A9A0F34D}"/>
    <pc:docChg chg="modSld">
      <pc:chgData name="Jennifer Cheryl Edgar" userId="S::jennifer.edgar@nau.edu::7372eeec-240c-47b2-a2c4-0c25aa5006b0" providerId="AD" clId="Web-{E8F39AA7-7734-CC09-3643-60B3A9A0F34D}" dt="2024-09-15T18:11:41.188" v="221" actId="20577"/>
      <pc:docMkLst>
        <pc:docMk/>
      </pc:docMkLst>
      <pc:sldChg chg="modSp">
        <pc:chgData name="Jennifer Cheryl Edgar" userId="S::jennifer.edgar@nau.edu::7372eeec-240c-47b2-a2c4-0c25aa5006b0" providerId="AD" clId="Web-{E8F39AA7-7734-CC09-3643-60B3A9A0F34D}" dt="2024-09-15T18:11:41.188" v="221" actId="20577"/>
        <pc:sldMkLst>
          <pc:docMk/>
          <pc:sldMk cId="1588748203" sldId="284"/>
        </pc:sldMkLst>
      </pc:sldChg>
      <pc:sldChg chg="addSp delSp modSp">
        <pc:chgData name="Jennifer Cheryl Edgar" userId="S::jennifer.edgar@nau.edu::7372eeec-240c-47b2-a2c4-0c25aa5006b0" providerId="AD" clId="Web-{E8F39AA7-7734-CC09-3643-60B3A9A0F34D}" dt="2024-09-15T18:10:37.701" v="219" actId="1076"/>
        <pc:sldMkLst>
          <pc:docMk/>
          <pc:sldMk cId="3817340203" sldId="288"/>
        </pc:sldMkLst>
      </pc:sldChg>
    </pc:docChg>
  </pc:docChgLst>
  <pc:docChgLst>
    <pc:chgData name="Noah Daniel Dilworth" userId="S::ndd49@nau.edu::298229d6-6c02-4552-a536-47f0e7bdffe7" providerId="AD" clId="Web-{F62EBC60-EC52-4EE3-B5AE-F157AE629DE0}"/>
    <pc:docChg chg="delSld modSld">
      <pc:chgData name="Noah Daniel Dilworth" userId="S::ndd49@nau.edu::298229d6-6c02-4552-a536-47f0e7bdffe7" providerId="AD" clId="Web-{F62EBC60-EC52-4EE3-B5AE-F157AE629DE0}" dt="2024-11-12T22:23:39.277" v="73" actId="20577"/>
      <pc:docMkLst>
        <pc:docMk/>
      </pc:docMkLst>
      <pc:sldChg chg="del">
        <pc:chgData name="Noah Daniel Dilworth" userId="S::ndd49@nau.edu::298229d6-6c02-4552-a536-47f0e7bdffe7" providerId="AD" clId="Web-{F62EBC60-EC52-4EE3-B5AE-F157AE629DE0}" dt="2024-11-12T22:23:12.682" v="41"/>
        <pc:sldMkLst>
          <pc:docMk/>
          <pc:sldMk cId="1983090043" sldId="298"/>
        </pc:sldMkLst>
      </pc:sldChg>
      <pc:sldChg chg="modSp">
        <pc:chgData name="Noah Daniel Dilworth" userId="S::ndd49@nau.edu::298229d6-6c02-4552-a536-47f0e7bdffe7" providerId="AD" clId="Web-{F62EBC60-EC52-4EE3-B5AE-F157AE629DE0}" dt="2024-11-12T22:15:30.278" v="38" actId="1076"/>
        <pc:sldMkLst>
          <pc:docMk/>
          <pc:sldMk cId="1963979526" sldId="312"/>
        </pc:sldMkLst>
        <pc:spChg chg="mod">
          <ac:chgData name="Noah Daniel Dilworth" userId="S::ndd49@nau.edu::298229d6-6c02-4552-a536-47f0e7bdffe7" providerId="AD" clId="Web-{F62EBC60-EC52-4EE3-B5AE-F157AE629DE0}" dt="2024-11-12T22:13:13.164" v="37" actId="20577"/>
          <ac:spMkLst>
            <pc:docMk/>
            <pc:sldMk cId="1963979526" sldId="312"/>
            <ac:spMk id="11" creationId="{DA0BD2DC-07EF-714E-F384-5042E8C2F50D}"/>
          </ac:spMkLst>
        </pc:spChg>
        <pc:picChg chg="mod">
          <ac:chgData name="Noah Daniel Dilworth" userId="S::ndd49@nau.edu::298229d6-6c02-4552-a536-47f0e7bdffe7" providerId="AD" clId="Web-{F62EBC60-EC52-4EE3-B5AE-F157AE629DE0}" dt="2024-11-12T22:15:30.278" v="38" actId="1076"/>
          <ac:picMkLst>
            <pc:docMk/>
            <pc:sldMk cId="1963979526" sldId="312"/>
            <ac:picMk id="4" creationId="{22A7E55C-EAB2-C5A7-E19E-0B0F89555163}"/>
          </ac:picMkLst>
        </pc:picChg>
      </pc:sldChg>
      <pc:sldChg chg="modSp">
        <pc:chgData name="Noah Daniel Dilworth" userId="S::ndd49@nau.edu::298229d6-6c02-4552-a536-47f0e7bdffe7" providerId="AD" clId="Web-{F62EBC60-EC52-4EE3-B5AE-F157AE629DE0}" dt="2024-11-12T22:23:39.277" v="73" actId="20577"/>
        <pc:sldMkLst>
          <pc:docMk/>
          <pc:sldMk cId="2274192230" sldId="313"/>
        </pc:sldMkLst>
        <pc:spChg chg="mod">
          <ac:chgData name="Noah Daniel Dilworth" userId="S::ndd49@nau.edu::298229d6-6c02-4552-a536-47f0e7bdffe7" providerId="AD" clId="Web-{F62EBC60-EC52-4EE3-B5AE-F157AE629DE0}" dt="2024-11-12T22:23:39.277" v="73" actId="20577"/>
          <ac:spMkLst>
            <pc:docMk/>
            <pc:sldMk cId="2274192230" sldId="313"/>
            <ac:spMk id="6" creationId="{FDD37AA7-2C0F-C81F-8C1B-A2F9D8EBD16F}"/>
          </ac:spMkLst>
        </pc:spChg>
      </pc:sldChg>
    </pc:docChg>
  </pc:docChgLst>
  <pc:docChgLst>
    <pc:chgData name="Noah Daniel Dilworth" userId="S::ndd49@nau.edu::298229d6-6c02-4552-a536-47f0e7bdffe7" providerId="AD" clId="Web-{49AD2595-8058-4C36-AF14-81A728E67484}"/>
    <pc:docChg chg="modSld">
      <pc:chgData name="Noah Daniel Dilworth" userId="S::ndd49@nau.edu::298229d6-6c02-4552-a536-47f0e7bdffe7" providerId="AD" clId="Web-{49AD2595-8058-4C36-AF14-81A728E67484}" dt="2024-09-16T06:37:01.777" v="1469" actId="20577"/>
      <pc:docMkLst>
        <pc:docMk/>
      </pc:docMkLst>
      <pc:sldChg chg="modSp">
        <pc:chgData name="Noah Daniel Dilworth" userId="S::ndd49@nau.edu::298229d6-6c02-4552-a536-47f0e7bdffe7" providerId="AD" clId="Web-{49AD2595-8058-4C36-AF14-81A728E67484}" dt="2024-09-16T05:19:38.004" v="527"/>
        <pc:sldMkLst>
          <pc:docMk/>
          <pc:sldMk cId="3932187777" sldId="281"/>
        </pc:sldMkLst>
      </pc:sldChg>
      <pc:sldChg chg="modSp">
        <pc:chgData name="Noah Daniel Dilworth" userId="S::ndd49@nau.edu::298229d6-6c02-4552-a536-47f0e7bdffe7" providerId="AD" clId="Web-{49AD2595-8058-4C36-AF14-81A728E67484}" dt="2024-09-16T06:35:07.188" v="1415" actId="20577"/>
        <pc:sldMkLst>
          <pc:docMk/>
          <pc:sldMk cId="1983090043" sldId="298"/>
        </pc:sldMkLst>
      </pc:sldChg>
      <pc:sldChg chg="addSp modSp">
        <pc:chgData name="Noah Daniel Dilworth" userId="S::ndd49@nau.edu::298229d6-6c02-4552-a536-47f0e7bdffe7" providerId="AD" clId="Web-{49AD2595-8058-4C36-AF14-81A728E67484}" dt="2024-09-16T06:37:01.777" v="1469" actId="20577"/>
        <pc:sldMkLst>
          <pc:docMk/>
          <pc:sldMk cId="2286052027" sldId="304"/>
        </pc:sldMkLst>
      </pc:sldChg>
      <pc:sldChg chg="modSp">
        <pc:chgData name="Noah Daniel Dilworth" userId="S::ndd49@nau.edu::298229d6-6c02-4552-a536-47f0e7bdffe7" providerId="AD" clId="Web-{49AD2595-8058-4C36-AF14-81A728E67484}" dt="2024-09-16T06:29:20.496" v="1204" actId="20577"/>
        <pc:sldMkLst>
          <pc:docMk/>
          <pc:sldMk cId="2248242812" sldId="305"/>
        </pc:sldMkLst>
      </pc:sldChg>
    </pc:docChg>
  </pc:docChgLst>
  <pc:docChgLst>
    <pc:chgData name="Noah Daniel Dilworth" userId="S::ndd49@nau.edu::298229d6-6c02-4552-a536-47f0e7bdffe7" providerId="AD" clId="Web-{8E9C58EC-8C3C-49F5-83C6-17E55C5D469C}"/>
    <pc:docChg chg="addSld modSld">
      <pc:chgData name="Noah Daniel Dilworth" userId="S::ndd49@nau.edu::298229d6-6c02-4552-a536-47f0e7bdffe7" providerId="AD" clId="Web-{8E9C58EC-8C3C-49F5-83C6-17E55C5D469C}" dt="2024-09-15T21:42:52.399" v="1429"/>
      <pc:docMkLst>
        <pc:docMk/>
      </pc:docMkLst>
      <pc:sldChg chg="addSp delSp modSp">
        <pc:chgData name="Noah Daniel Dilworth" userId="S::ndd49@nau.edu::298229d6-6c02-4552-a536-47f0e7bdffe7" providerId="AD" clId="Web-{8E9C58EC-8C3C-49F5-83C6-17E55C5D469C}" dt="2024-09-15T21:42:52.399" v="1429"/>
        <pc:sldMkLst>
          <pc:docMk/>
          <pc:sldMk cId="3932187777" sldId="281"/>
        </pc:sldMkLst>
      </pc:sldChg>
      <pc:sldChg chg="delSp modSp add replId">
        <pc:chgData name="Noah Daniel Dilworth" userId="S::ndd49@nau.edu::298229d6-6c02-4552-a536-47f0e7bdffe7" providerId="AD" clId="Web-{8E9C58EC-8C3C-49F5-83C6-17E55C5D469C}" dt="2024-09-15T20:41:46.121" v="37"/>
        <pc:sldMkLst>
          <pc:docMk/>
          <pc:sldMk cId="2286052027" sldId="304"/>
        </pc:sldMkLst>
      </pc:sldChg>
      <pc:sldChg chg="modSp add replId">
        <pc:chgData name="Noah Daniel Dilworth" userId="S::ndd49@nau.edu::298229d6-6c02-4552-a536-47f0e7bdffe7" providerId="AD" clId="Web-{8E9C58EC-8C3C-49F5-83C6-17E55C5D469C}" dt="2024-09-15T20:40:30.898" v="36" actId="20577"/>
        <pc:sldMkLst>
          <pc:docMk/>
          <pc:sldMk cId="2248242812" sldId="305"/>
        </pc:sldMkLst>
      </pc:sldChg>
    </pc:docChg>
  </pc:docChgLst>
  <pc:docChgLst>
    <pc:chgData name="Noah Daniel Dilworth" userId="S::ndd49@nau.edu::298229d6-6c02-4552-a536-47f0e7bdffe7" providerId="AD" clId="Web-{C563C4F2-0B8E-4231-832D-C770416CC47A}"/>
    <pc:docChg chg="addSld delSld modSld sldOrd">
      <pc:chgData name="Noah Daniel Dilworth" userId="S::ndd49@nau.edu::298229d6-6c02-4552-a536-47f0e7bdffe7" providerId="AD" clId="Web-{C563C4F2-0B8E-4231-832D-C770416CC47A}" dt="2024-11-12T17:50:15.882" v="489" actId="20577"/>
      <pc:docMkLst>
        <pc:docMk/>
      </pc:docMkLst>
      <pc:sldChg chg="del">
        <pc:chgData name="Noah Daniel Dilworth" userId="S::ndd49@nau.edu::298229d6-6c02-4552-a536-47f0e7bdffe7" providerId="AD" clId="Web-{C563C4F2-0B8E-4231-832D-C770416CC47A}" dt="2024-11-12T16:38:46.188" v="16"/>
        <pc:sldMkLst>
          <pc:docMk/>
          <pc:sldMk cId="3834649000" sldId="283"/>
        </pc:sldMkLst>
      </pc:sldChg>
      <pc:sldChg chg="del">
        <pc:chgData name="Noah Daniel Dilworth" userId="S::ndd49@nau.edu::298229d6-6c02-4552-a536-47f0e7bdffe7" providerId="AD" clId="Web-{C563C4F2-0B8E-4231-832D-C770416CC47A}" dt="2024-11-12T16:38:50.251" v="20"/>
        <pc:sldMkLst>
          <pc:docMk/>
          <pc:sldMk cId="1588748203" sldId="284"/>
        </pc:sldMkLst>
      </pc:sldChg>
      <pc:sldChg chg="del">
        <pc:chgData name="Noah Daniel Dilworth" userId="S::ndd49@nau.edu::298229d6-6c02-4552-a536-47f0e7bdffe7" providerId="AD" clId="Web-{C563C4F2-0B8E-4231-832D-C770416CC47A}" dt="2024-11-12T16:38:51.704" v="21"/>
        <pc:sldMkLst>
          <pc:docMk/>
          <pc:sldMk cId="2614684967" sldId="285"/>
        </pc:sldMkLst>
      </pc:sldChg>
      <pc:sldChg chg="del">
        <pc:chgData name="Noah Daniel Dilworth" userId="S::ndd49@nau.edu::298229d6-6c02-4552-a536-47f0e7bdffe7" providerId="AD" clId="Web-{C563C4F2-0B8E-4231-832D-C770416CC47A}" dt="2024-11-12T16:34:53.651" v="2"/>
        <pc:sldMkLst>
          <pc:docMk/>
          <pc:sldMk cId="3817340203" sldId="288"/>
        </pc:sldMkLst>
      </pc:sldChg>
      <pc:sldChg chg="del">
        <pc:chgData name="Noah Daniel Dilworth" userId="S::ndd49@nau.edu::298229d6-6c02-4552-a536-47f0e7bdffe7" providerId="AD" clId="Web-{C563C4F2-0B8E-4231-832D-C770416CC47A}" dt="2024-11-12T16:38:48.985" v="19"/>
        <pc:sldMkLst>
          <pc:docMk/>
          <pc:sldMk cId="366447197" sldId="290"/>
        </pc:sldMkLst>
      </pc:sldChg>
      <pc:sldChg chg="del">
        <pc:chgData name="Noah Daniel Dilworth" userId="S::ndd49@nau.edu::298229d6-6c02-4552-a536-47f0e7bdffe7" providerId="AD" clId="Web-{C563C4F2-0B8E-4231-832D-C770416CC47A}" dt="2024-11-12T16:34:35.541" v="0"/>
        <pc:sldMkLst>
          <pc:docMk/>
          <pc:sldMk cId="233799945" sldId="291"/>
        </pc:sldMkLst>
      </pc:sldChg>
      <pc:sldChg chg="modSp">
        <pc:chgData name="Noah Daniel Dilworth" userId="S::ndd49@nau.edu::298229d6-6c02-4552-a536-47f0e7bdffe7" providerId="AD" clId="Web-{C563C4F2-0B8E-4231-832D-C770416CC47A}" dt="2024-11-12T16:44:28.837" v="36" actId="20577"/>
        <pc:sldMkLst>
          <pc:docMk/>
          <pc:sldMk cId="1983090043" sldId="298"/>
        </pc:sldMkLst>
        <pc:spChg chg="mod">
          <ac:chgData name="Noah Daniel Dilworth" userId="S::ndd49@nau.edu::298229d6-6c02-4552-a536-47f0e7bdffe7" providerId="AD" clId="Web-{C563C4F2-0B8E-4231-832D-C770416CC47A}" dt="2024-11-12T16:44:28.837" v="36" actId="20577"/>
          <ac:spMkLst>
            <pc:docMk/>
            <pc:sldMk cId="1983090043" sldId="298"/>
            <ac:spMk id="3" creationId="{35FDB3D2-C2DF-3C5B-02C6-727AAC0C30FC}"/>
          </ac:spMkLst>
        </pc:spChg>
      </pc:sldChg>
      <pc:sldChg chg="del">
        <pc:chgData name="Noah Daniel Dilworth" userId="S::ndd49@nau.edu::298229d6-6c02-4552-a536-47f0e7bdffe7" providerId="AD" clId="Web-{C563C4F2-0B8E-4231-832D-C770416CC47A}" dt="2024-11-12T16:38:48.922" v="18"/>
        <pc:sldMkLst>
          <pc:docMk/>
          <pc:sldMk cId="2286052027" sldId="304"/>
        </pc:sldMkLst>
      </pc:sldChg>
      <pc:sldChg chg="del">
        <pc:chgData name="Noah Daniel Dilworth" userId="S::ndd49@nau.edu::298229d6-6c02-4552-a536-47f0e7bdffe7" providerId="AD" clId="Web-{C563C4F2-0B8E-4231-832D-C770416CC47A}" dt="2024-11-12T16:38:46.282" v="17"/>
        <pc:sldMkLst>
          <pc:docMk/>
          <pc:sldMk cId="3302521302" sldId="306"/>
        </pc:sldMkLst>
      </pc:sldChg>
      <pc:sldChg chg="add del">
        <pc:chgData name="Noah Daniel Dilworth" userId="S::ndd49@nau.edu::298229d6-6c02-4552-a536-47f0e7bdffe7" providerId="AD" clId="Web-{C563C4F2-0B8E-4231-832D-C770416CC47A}" dt="2024-11-12T16:41:29.770" v="32"/>
        <pc:sldMkLst>
          <pc:docMk/>
          <pc:sldMk cId="3963361485" sldId="307"/>
        </pc:sldMkLst>
      </pc:sldChg>
      <pc:sldChg chg="add del">
        <pc:chgData name="Noah Daniel Dilworth" userId="S::ndd49@nau.edu::298229d6-6c02-4552-a536-47f0e7bdffe7" providerId="AD" clId="Web-{C563C4F2-0B8E-4231-832D-C770416CC47A}" dt="2024-11-12T16:41:32.614" v="34"/>
        <pc:sldMkLst>
          <pc:docMk/>
          <pc:sldMk cId="2792479914" sldId="308"/>
        </pc:sldMkLst>
      </pc:sldChg>
      <pc:sldChg chg="add del">
        <pc:chgData name="Noah Daniel Dilworth" userId="S::ndd49@nau.edu::298229d6-6c02-4552-a536-47f0e7bdffe7" providerId="AD" clId="Web-{C563C4F2-0B8E-4231-832D-C770416CC47A}" dt="2024-11-12T16:41:31.364" v="33"/>
        <pc:sldMkLst>
          <pc:docMk/>
          <pc:sldMk cId="245095344" sldId="309"/>
        </pc:sldMkLst>
      </pc:sldChg>
      <pc:sldChg chg="delSp modSp add">
        <pc:chgData name="Noah Daniel Dilworth" userId="S::ndd49@nau.edu::298229d6-6c02-4552-a536-47f0e7bdffe7" providerId="AD" clId="Web-{C563C4F2-0B8E-4231-832D-C770416CC47A}" dt="2024-11-12T17:28:41.561" v="226" actId="1076"/>
        <pc:sldMkLst>
          <pc:docMk/>
          <pc:sldMk cId="2679293081" sldId="310"/>
        </pc:sldMkLst>
        <pc:spChg chg="del">
          <ac:chgData name="Noah Daniel Dilworth" userId="S::ndd49@nau.edu::298229d6-6c02-4552-a536-47f0e7bdffe7" providerId="AD" clId="Web-{C563C4F2-0B8E-4231-832D-C770416CC47A}" dt="2024-11-12T16:35:13.527" v="14"/>
          <ac:spMkLst>
            <pc:docMk/>
            <pc:sldMk cId="2679293081" sldId="310"/>
            <ac:spMk id="4" creationId="{EC985DE1-3988-6095-B424-FF3D5607973E}"/>
          </ac:spMkLst>
        </pc:spChg>
        <pc:spChg chg="mod">
          <ac:chgData name="Noah Daniel Dilworth" userId="S::ndd49@nau.edu::298229d6-6c02-4552-a536-47f0e7bdffe7" providerId="AD" clId="Web-{C563C4F2-0B8E-4231-832D-C770416CC47A}" dt="2024-11-12T16:35:18.964" v="15" actId="1076"/>
          <ac:spMkLst>
            <pc:docMk/>
            <pc:sldMk cId="2679293081" sldId="310"/>
            <ac:spMk id="5" creationId="{A806B36A-7644-4902-BCE2-91E577A56507}"/>
          </ac:spMkLst>
        </pc:spChg>
        <pc:spChg chg="mod">
          <ac:chgData name="Noah Daniel Dilworth" userId="S::ndd49@nau.edu::298229d6-6c02-4552-a536-47f0e7bdffe7" providerId="AD" clId="Web-{C563C4F2-0B8E-4231-832D-C770416CC47A}" dt="2024-11-12T17:28:41.561" v="226" actId="1076"/>
          <ac:spMkLst>
            <pc:docMk/>
            <pc:sldMk cId="2679293081" sldId="310"/>
            <ac:spMk id="10" creationId="{2B441FB5-C691-B9BC-8E84-3118DE7F244E}"/>
          </ac:spMkLst>
        </pc:spChg>
      </pc:sldChg>
      <pc:sldChg chg="addSp delSp modSp new del mod ord modClrScheme chgLayout">
        <pc:chgData name="Noah Daniel Dilworth" userId="S::ndd49@nau.edu::298229d6-6c02-4552-a536-47f0e7bdffe7" providerId="AD" clId="Web-{C563C4F2-0B8E-4231-832D-C770416CC47A}" dt="2024-11-12T17:37:56.973" v="344"/>
        <pc:sldMkLst>
          <pc:docMk/>
          <pc:sldMk cId="1877225799" sldId="311"/>
        </pc:sldMkLst>
        <pc:spChg chg="del">
          <ac:chgData name="Noah Daniel Dilworth" userId="S::ndd49@nau.edu::298229d6-6c02-4552-a536-47f0e7bdffe7" providerId="AD" clId="Web-{C563C4F2-0B8E-4231-832D-C770416CC47A}" dt="2024-11-12T16:48:36.764" v="38"/>
          <ac:spMkLst>
            <pc:docMk/>
            <pc:sldMk cId="1877225799" sldId="311"/>
            <ac:spMk id="2" creationId="{BFC23A70-CA5E-042E-0197-BF3FAD2CF6DB}"/>
          </ac:spMkLst>
        </pc:spChg>
        <pc:spChg chg="add mod">
          <ac:chgData name="Noah Daniel Dilworth" userId="S::ndd49@nau.edu::298229d6-6c02-4552-a536-47f0e7bdffe7" providerId="AD" clId="Web-{C563C4F2-0B8E-4231-832D-C770416CC47A}" dt="2024-11-12T17:27:36.822" v="200" actId="20577"/>
          <ac:spMkLst>
            <pc:docMk/>
            <pc:sldMk cId="1877225799" sldId="311"/>
            <ac:spMk id="3" creationId="{E88FD27E-1609-ADAF-9B38-41C49A3F1BA7}"/>
          </ac:spMkLst>
        </pc:spChg>
        <pc:spChg chg="add del mod">
          <ac:chgData name="Noah Daniel Dilworth" userId="S::ndd49@nau.edu::298229d6-6c02-4552-a536-47f0e7bdffe7" providerId="AD" clId="Web-{C563C4F2-0B8E-4231-832D-C770416CC47A}" dt="2024-11-12T17:23:58.245" v="139"/>
          <ac:spMkLst>
            <pc:docMk/>
            <pc:sldMk cId="1877225799" sldId="311"/>
            <ac:spMk id="4" creationId="{C652C265-C9D3-A7E5-8093-83F8E9688271}"/>
          </ac:spMkLst>
        </pc:spChg>
        <pc:spChg chg="add mod">
          <ac:chgData name="Noah Daniel Dilworth" userId="S::ndd49@nau.edu::298229d6-6c02-4552-a536-47f0e7bdffe7" providerId="AD" clId="Web-{C563C4F2-0B8E-4231-832D-C770416CC47A}" dt="2024-11-12T17:24:16.715" v="146" actId="20577"/>
          <ac:spMkLst>
            <pc:docMk/>
            <pc:sldMk cId="1877225799" sldId="311"/>
            <ac:spMk id="5" creationId="{9475E7AB-02BD-D2C8-F811-D5651FC05AF8}"/>
          </ac:spMkLst>
        </pc:spChg>
        <pc:spChg chg="add mod">
          <ac:chgData name="Noah Daniel Dilworth" userId="S::ndd49@nau.edu::298229d6-6c02-4552-a536-47f0e7bdffe7" providerId="AD" clId="Web-{C563C4F2-0B8E-4231-832D-C770416CC47A}" dt="2024-11-12T17:31:45.730" v="266" actId="1076"/>
          <ac:spMkLst>
            <pc:docMk/>
            <pc:sldMk cId="1877225799" sldId="311"/>
            <ac:spMk id="6" creationId="{979EFCD5-7430-EDCE-06B6-A4FBBB4F9874}"/>
          </ac:spMkLst>
        </pc:spChg>
        <pc:picChg chg="add mod ord">
          <ac:chgData name="Noah Daniel Dilworth" userId="S::ndd49@nau.edu::298229d6-6c02-4552-a536-47f0e7bdffe7" providerId="AD" clId="Web-{C563C4F2-0B8E-4231-832D-C770416CC47A}" dt="2024-11-12T17:31:43.823" v="265" actId="1076"/>
          <ac:picMkLst>
            <pc:docMk/>
            <pc:sldMk cId="1877225799" sldId="311"/>
            <ac:picMk id="2" creationId="{C4A3B740-13C1-6FB6-5246-D3781F1E265C}"/>
          </ac:picMkLst>
        </pc:picChg>
      </pc:sldChg>
      <pc:sldChg chg="addSp delSp modSp new ord">
        <pc:chgData name="Noah Daniel Dilworth" userId="S::ndd49@nau.edu::298229d6-6c02-4552-a536-47f0e7bdffe7" providerId="AD" clId="Web-{C563C4F2-0B8E-4231-832D-C770416CC47A}" dt="2024-11-12T17:39:04.837" v="371" actId="14100"/>
        <pc:sldMkLst>
          <pc:docMk/>
          <pc:sldMk cId="1963979526" sldId="312"/>
        </pc:sldMkLst>
        <pc:spChg chg="mod">
          <ac:chgData name="Noah Daniel Dilworth" userId="S::ndd49@nau.edu::298229d6-6c02-4552-a536-47f0e7bdffe7" providerId="AD" clId="Web-{C563C4F2-0B8E-4231-832D-C770416CC47A}" dt="2024-11-12T17:30:05.489" v="233" actId="20577"/>
          <ac:spMkLst>
            <pc:docMk/>
            <pc:sldMk cId="1963979526" sldId="312"/>
            <ac:spMk id="2" creationId="{44E29695-B6FF-C034-DEBF-F2B07A63B5A9}"/>
          </ac:spMkLst>
        </pc:spChg>
        <pc:spChg chg="del">
          <ac:chgData name="Noah Daniel Dilworth" userId="S::ndd49@nau.edu::298229d6-6c02-4552-a536-47f0e7bdffe7" providerId="AD" clId="Web-{C563C4F2-0B8E-4231-832D-C770416CC47A}" dt="2024-11-12T17:29:57.175" v="228"/>
          <ac:spMkLst>
            <pc:docMk/>
            <pc:sldMk cId="1963979526" sldId="312"/>
            <ac:spMk id="3" creationId="{507A408C-53B3-B6E6-10FC-A6E56105067F}"/>
          </ac:spMkLst>
        </pc:spChg>
        <pc:spChg chg="add mod">
          <ac:chgData name="Noah Daniel Dilworth" userId="S::ndd49@nau.edu::298229d6-6c02-4552-a536-47f0e7bdffe7" providerId="AD" clId="Web-{C563C4F2-0B8E-4231-832D-C770416CC47A}" dt="2024-11-12T17:38:13.568" v="349" actId="20577"/>
          <ac:spMkLst>
            <pc:docMk/>
            <pc:sldMk cId="1963979526" sldId="312"/>
            <ac:spMk id="7" creationId="{C933EE05-A366-5D8E-20B8-56FEBE61AB8F}"/>
          </ac:spMkLst>
        </pc:spChg>
        <pc:spChg chg="add mod">
          <ac:chgData name="Noah Daniel Dilworth" userId="S::ndd49@nau.edu::298229d6-6c02-4552-a536-47f0e7bdffe7" providerId="AD" clId="Web-{C563C4F2-0B8E-4231-832D-C770416CC47A}" dt="2024-11-12T17:38:15.928" v="350" actId="20577"/>
          <ac:spMkLst>
            <pc:docMk/>
            <pc:sldMk cId="1963979526" sldId="312"/>
            <ac:spMk id="8" creationId="{C953BF1C-1F51-2B13-348C-10C2C934FADD}"/>
          </ac:spMkLst>
        </pc:spChg>
        <pc:spChg chg="add del mod">
          <ac:chgData name="Noah Daniel Dilworth" userId="S::ndd49@nau.edu::298229d6-6c02-4552-a536-47f0e7bdffe7" providerId="AD" clId="Web-{C563C4F2-0B8E-4231-832D-C770416CC47A}" dt="2024-11-12T17:37:47.066" v="341"/>
          <ac:spMkLst>
            <pc:docMk/>
            <pc:sldMk cId="1963979526" sldId="312"/>
            <ac:spMk id="9" creationId="{CCC0AD65-E266-D01C-3E21-0FC8F3D0A3F8}"/>
          </ac:spMkLst>
        </pc:spChg>
        <pc:spChg chg="add mod">
          <ac:chgData name="Noah Daniel Dilworth" userId="S::ndd49@nau.edu::298229d6-6c02-4552-a536-47f0e7bdffe7" providerId="AD" clId="Web-{C563C4F2-0B8E-4231-832D-C770416CC47A}" dt="2024-11-12T17:38:22.069" v="351" actId="14100"/>
          <ac:spMkLst>
            <pc:docMk/>
            <pc:sldMk cId="1963979526" sldId="312"/>
            <ac:spMk id="11" creationId="{DA0BD2DC-07EF-714E-F384-5042E8C2F50D}"/>
          </ac:spMkLst>
        </pc:spChg>
        <pc:spChg chg="add mod">
          <ac:chgData name="Noah Daniel Dilworth" userId="S::ndd49@nau.edu::298229d6-6c02-4552-a536-47f0e7bdffe7" providerId="AD" clId="Web-{C563C4F2-0B8E-4231-832D-C770416CC47A}" dt="2024-11-12T17:38:58.837" v="370" actId="1076"/>
          <ac:spMkLst>
            <pc:docMk/>
            <pc:sldMk cId="1963979526" sldId="312"/>
            <ac:spMk id="13" creationId="{BBDA8BEE-649E-7475-095A-E11643310184}"/>
          </ac:spMkLst>
        </pc:spChg>
        <pc:picChg chg="add mod">
          <ac:chgData name="Noah Daniel Dilworth" userId="S::ndd49@nau.edu::298229d6-6c02-4552-a536-47f0e7bdffe7" providerId="AD" clId="Web-{C563C4F2-0B8E-4231-832D-C770416CC47A}" dt="2024-11-12T17:33:37.003" v="306" actId="14100"/>
          <ac:picMkLst>
            <pc:docMk/>
            <pc:sldMk cId="1963979526" sldId="312"/>
            <ac:picMk id="4" creationId="{22A7E55C-EAB2-C5A7-E19E-0B0F89555163}"/>
          </ac:picMkLst>
        </pc:picChg>
        <pc:picChg chg="add mod">
          <ac:chgData name="Noah Daniel Dilworth" userId="S::ndd49@nau.edu::298229d6-6c02-4552-a536-47f0e7bdffe7" providerId="AD" clId="Web-{C563C4F2-0B8E-4231-832D-C770416CC47A}" dt="2024-11-12T17:37:31.237" v="339" actId="1076"/>
          <ac:picMkLst>
            <pc:docMk/>
            <pc:sldMk cId="1963979526" sldId="312"/>
            <ac:picMk id="5" creationId="{1917AFBE-8ECE-E62D-9EB8-6555964027F7}"/>
          </ac:picMkLst>
        </pc:picChg>
        <pc:picChg chg="add mod">
          <ac:chgData name="Noah Daniel Dilworth" userId="S::ndd49@nau.edu::298229d6-6c02-4552-a536-47f0e7bdffe7" providerId="AD" clId="Web-{C563C4F2-0B8E-4231-832D-C770416CC47A}" dt="2024-11-12T17:39:04.837" v="371" actId="14100"/>
          <ac:picMkLst>
            <pc:docMk/>
            <pc:sldMk cId="1963979526" sldId="312"/>
            <ac:picMk id="12" creationId="{D0386B27-7213-CDBF-49B4-04965520D603}"/>
          </ac:picMkLst>
        </pc:picChg>
      </pc:sldChg>
      <pc:sldChg chg="addSp delSp modSp new">
        <pc:chgData name="Noah Daniel Dilworth" userId="S::ndd49@nau.edu::298229d6-6c02-4552-a536-47f0e7bdffe7" providerId="AD" clId="Web-{C563C4F2-0B8E-4231-832D-C770416CC47A}" dt="2024-11-12T17:50:15.882" v="489" actId="20577"/>
        <pc:sldMkLst>
          <pc:docMk/>
          <pc:sldMk cId="2274192230" sldId="313"/>
        </pc:sldMkLst>
        <pc:spChg chg="mod">
          <ac:chgData name="Noah Daniel Dilworth" userId="S::ndd49@nau.edu::298229d6-6c02-4552-a536-47f0e7bdffe7" providerId="AD" clId="Web-{C563C4F2-0B8E-4231-832D-C770416CC47A}" dt="2024-11-12T17:40:37.109" v="385" actId="20577"/>
          <ac:spMkLst>
            <pc:docMk/>
            <pc:sldMk cId="2274192230" sldId="313"/>
            <ac:spMk id="2" creationId="{53622F9D-727B-CE28-2733-98D06DBAF380}"/>
          </ac:spMkLst>
        </pc:spChg>
        <pc:spChg chg="del">
          <ac:chgData name="Noah Daniel Dilworth" userId="S::ndd49@nau.edu::298229d6-6c02-4552-a536-47f0e7bdffe7" providerId="AD" clId="Web-{C563C4F2-0B8E-4231-832D-C770416CC47A}" dt="2024-11-12T17:40:11.310" v="373"/>
          <ac:spMkLst>
            <pc:docMk/>
            <pc:sldMk cId="2274192230" sldId="313"/>
            <ac:spMk id="3" creationId="{CBA4FC47-3007-EED1-A91E-6526900E0377}"/>
          </ac:spMkLst>
        </pc:spChg>
        <pc:spChg chg="add mod">
          <ac:chgData name="Noah Daniel Dilworth" userId="S::ndd49@nau.edu::298229d6-6c02-4552-a536-47f0e7bdffe7" providerId="AD" clId="Web-{C563C4F2-0B8E-4231-832D-C770416CC47A}" dt="2024-11-12T17:50:15.882" v="489" actId="20577"/>
          <ac:spMkLst>
            <pc:docMk/>
            <pc:sldMk cId="2274192230" sldId="313"/>
            <ac:spMk id="6" creationId="{FDD37AA7-2C0F-C81F-8C1B-A2F9D8EBD16F}"/>
          </ac:spMkLst>
        </pc:spChg>
        <pc:picChg chg="add mod">
          <ac:chgData name="Noah Daniel Dilworth" userId="S::ndd49@nau.edu::298229d6-6c02-4552-a536-47f0e7bdffe7" providerId="AD" clId="Web-{C563C4F2-0B8E-4231-832D-C770416CC47A}" dt="2024-11-12T17:41:32.066" v="404" actId="1076"/>
          <ac:picMkLst>
            <pc:docMk/>
            <pc:sldMk cId="2274192230" sldId="313"/>
            <ac:picMk id="4" creationId="{CD7A2B7B-EBD6-7A3C-446F-DC14AC480AF8}"/>
          </ac:picMkLst>
        </pc:picChg>
      </pc:sldChg>
    </pc:docChg>
  </pc:docChgLst>
  <pc:docChgLst>
    <pc:chgData name="Benjamin James Tushingham" userId="S::bjt252@nau.edu::108ef19f-ebfd-4959-b5e8-ba6a147ec26e" providerId="AD" clId="Web-{0D2B2145-769A-5EBE-1740-CA377C462157}"/>
    <pc:docChg chg="modSld">
      <pc:chgData name="Benjamin James Tushingham" userId="S::bjt252@nau.edu::108ef19f-ebfd-4959-b5e8-ba6a147ec26e" providerId="AD" clId="Web-{0D2B2145-769A-5EBE-1740-CA377C462157}" dt="2024-09-17T23:47:17.688" v="603" actId="20577"/>
      <pc:docMkLst>
        <pc:docMk/>
      </pc:docMkLst>
      <pc:sldChg chg="modSp">
        <pc:chgData name="Benjamin James Tushingham" userId="S::bjt252@nau.edu::108ef19f-ebfd-4959-b5e8-ba6a147ec26e" providerId="AD" clId="Web-{0D2B2145-769A-5EBE-1740-CA377C462157}" dt="2024-09-17T23:44:26.339" v="599" actId="1076"/>
        <pc:sldMkLst>
          <pc:docMk/>
          <pc:sldMk cId="4030214077" sldId="276"/>
        </pc:sldMkLst>
        <pc:spChg chg="mod">
          <ac:chgData name="Benjamin James Tushingham" userId="S::bjt252@nau.edu::108ef19f-ebfd-4959-b5e8-ba6a147ec26e" providerId="AD" clId="Web-{0D2B2145-769A-5EBE-1740-CA377C462157}" dt="2024-09-17T23:44:26.339" v="599" actId="1076"/>
          <ac:spMkLst>
            <pc:docMk/>
            <pc:sldMk cId="4030214077" sldId="276"/>
            <ac:spMk id="14" creationId="{1CE57D71-9AFD-DE80-A045-B6E1EA0E440E}"/>
          </ac:spMkLst>
        </pc:spChg>
      </pc:sldChg>
      <pc:sldChg chg="addSp modSp">
        <pc:chgData name="Benjamin James Tushingham" userId="S::bjt252@nau.edu::108ef19f-ebfd-4959-b5e8-ba6a147ec26e" providerId="AD" clId="Web-{0D2B2145-769A-5EBE-1740-CA377C462157}" dt="2024-09-17T23:41:24.051" v="548"/>
        <pc:sldMkLst>
          <pc:docMk/>
          <pc:sldMk cId="3932187777" sldId="281"/>
        </pc:sldMkLst>
      </pc:sldChg>
      <pc:sldChg chg="modSp">
        <pc:chgData name="Benjamin James Tushingham" userId="S::bjt252@nau.edu::108ef19f-ebfd-4959-b5e8-ba6a147ec26e" providerId="AD" clId="Web-{0D2B2145-769A-5EBE-1740-CA377C462157}" dt="2024-09-17T23:42:16.099" v="586" actId="20577"/>
        <pc:sldMkLst>
          <pc:docMk/>
          <pc:sldMk cId="3834649000" sldId="283"/>
        </pc:sldMkLst>
      </pc:sldChg>
      <pc:sldChg chg="modSp">
        <pc:chgData name="Benjamin James Tushingham" userId="S::bjt252@nau.edu::108ef19f-ebfd-4959-b5e8-ba6a147ec26e" providerId="AD" clId="Web-{0D2B2145-769A-5EBE-1740-CA377C462157}" dt="2024-09-17T23:47:15.548" v="601" actId="20577"/>
        <pc:sldMkLst>
          <pc:docMk/>
          <pc:sldMk cId="1588748203" sldId="284"/>
        </pc:sldMkLst>
      </pc:sldChg>
      <pc:sldChg chg="modSp">
        <pc:chgData name="Benjamin James Tushingham" userId="S::bjt252@nau.edu::108ef19f-ebfd-4959-b5e8-ba6a147ec26e" providerId="AD" clId="Web-{0D2B2145-769A-5EBE-1740-CA377C462157}" dt="2024-09-17T23:47:17.688" v="603" actId="20577"/>
        <pc:sldMkLst>
          <pc:docMk/>
          <pc:sldMk cId="2614684967" sldId="285"/>
        </pc:sldMkLst>
      </pc:sldChg>
      <pc:sldChg chg="modSp">
        <pc:chgData name="Benjamin James Tushingham" userId="S::bjt252@nau.edu::108ef19f-ebfd-4959-b5e8-ba6a147ec26e" providerId="AD" clId="Web-{0D2B2145-769A-5EBE-1740-CA377C462157}" dt="2024-09-17T23:42:01.333" v="583" actId="20577"/>
        <pc:sldMkLst>
          <pc:docMk/>
          <pc:sldMk cId="3817340203" sldId="288"/>
        </pc:sldMkLst>
      </pc:sldChg>
      <pc:sldChg chg="modSp">
        <pc:chgData name="Benjamin James Tushingham" userId="S::bjt252@nau.edu::108ef19f-ebfd-4959-b5e8-ba6a147ec26e" providerId="AD" clId="Web-{0D2B2145-769A-5EBE-1740-CA377C462157}" dt="2024-09-17T23:44:00.900" v="598" actId="20577"/>
        <pc:sldMkLst>
          <pc:docMk/>
          <pc:sldMk cId="366447197" sldId="290"/>
        </pc:sldMkLst>
      </pc:sldChg>
      <pc:sldChg chg="modSp">
        <pc:chgData name="Benjamin James Tushingham" userId="S::bjt252@nau.edu::108ef19f-ebfd-4959-b5e8-ba6a147ec26e" providerId="AD" clId="Web-{0D2B2145-769A-5EBE-1740-CA377C462157}" dt="2024-09-17T21:57:49.728" v="55" actId="20577"/>
        <pc:sldMkLst>
          <pc:docMk/>
          <pc:sldMk cId="4077224901" sldId="292"/>
        </pc:sldMkLst>
      </pc:sldChg>
      <pc:sldChg chg="modSp">
        <pc:chgData name="Benjamin James Tushingham" userId="S::bjt252@nau.edu::108ef19f-ebfd-4959-b5e8-ba6a147ec26e" providerId="AD" clId="Web-{0D2B2145-769A-5EBE-1740-CA377C462157}" dt="2024-09-17T23:39:59.313" v="525" actId="20577"/>
        <pc:sldMkLst>
          <pc:docMk/>
          <pc:sldMk cId="2081209221" sldId="295"/>
        </pc:sldMkLst>
      </pc:sldChg>
      <pc:sldChg chg="addSp modSp">
        <pc:chgData name="Benjamin James Tushingham" userId="S::bjt252@nau.edu::108ef19f-ebfd-4959-b5e8-ba6a147ec26e" providerId="AD" clId="Web-{0D2B2145-769A-5EBE-1740-CA377C462157}" dt="2024-09-17T23:41:50.927" v="580" actId="20577"/>
        <pc:sldMkLst>
          <pc:docMk/>
          <pc:sldMk cId="2988708668" sldId="303"/>
        </pc:sldMkLst>
      </pc:sldChg>
      <pc:sldChg chg="modSp">
        <pc:chgData name="Benjamin James Tushingham" userId="S::bjt252@nau.edu::108ef19f-ebfd-4959-b5e8-ba6a147ec26e" providerId="AD" clId="Web-{0D2B2145-769A-5EBE-1740-CA377C462157}" dt="2024-09-17T23:43:56.603" v="595" actId="20577"/>
        <pc:sldMkLst>
          <pc:docMk/>
          <pc:sldMk cId="2286052027" sldId="304"/>
        </pc:sldMkLst>
      </pc:sldChg>
      <pc:sldChg chg="modSp">
        <pc:chgData name="Benjamin James Tushingham" userId="S::bjt252@nau.edu::108ef19f-ebfd-4959-b5e8-ba6a147ec26e" providerId="AD" clId="Web-{0D2B2145-769A-5EBE-1740-CA377C462157}" dt="2024-09-17T23:43:51.869" v="593" actId="14100"/>
        <pc:sldMkLst>
          <pc:docMk/>
          <pc:sldMk cId="3302521302" sldId="306"/>
        </pc:sldMkLst>
      </pc:sldChg>
      <pc:sldChg chg="modSp">
        <pc:chgData name="Benjamin James Tushingham" userId="S::bjt252@nau.edu::108ef19f-ebfd-4959-b5e8-ba6a147ec26e" providerId="AD" clId="Web-{0D2B2145-769A-5EBE-1740-CA377C462157}" dt="2024-09-17T21:58:09.775" v="58" actId="20577"/>
        <pc:sldMkLst>
          <pc:docMk/>
          <pc:sldMk cId="3963361485" sldId="307"/>
        </pc:sldMkLst>
      </pc:sldChg>
    </pc:docChg>
  </pc:docChgLst>
  <pc:docChgLst>
    <pc:chgData name="Carson Marty Pete" userId="S::carson.pete@nau.edu::cde3a620-228f-432e-a684-d7fa96fcee7e" providerId="AD" clId="Web-{DEE2C4C5-D9C3-42AF-A930-CFC3BB50B395}"/>
    <pc:docChg chg="addSld">
      <pc:chgData name="Carson Marty Pete" userId="S::carson.pete@nau.edu::cde3a620-228f-432e-a684-d7fa96fcee7e" providerId="AD" clId="Web-{DEE2C4C5-D9C3-42AF-A930-CFC3BB50B395}" dt="2024-09-20T16:58:07.627" v="0"/>
      <pc:docMkLst>
        <pc:docMk/>
      </pc:docMkLst>
      <pc:sldChg chg="new">
        <pc:chgData name="Carson Marty Pete" userId="S::carson.pete@nau.edu::cde3a620-228f-432e-a684-d7fa96fcee7e" providerId="AD" clId="Web-{DEE2C4C5-D9C3-42AF-A930-CFC3BB50B395}" dt="2024-09-20T16:58:07.627" v="0"/>
        <pc:sldMkLst>
          <pc:docMk/>
          <pc:sldMk cId="3492251490" sldId="310"/>
        </pc:sldMkLst>
      </pc:sldChg>
    </pc:docChg>
  </pc:docChgLst>
  <pc:docChgLst>
    <pc:chgData name="Benjamin James Tushingham" userId="S::bjt252@nau.edu::108ef19f-ebfd-4959-b5e8-ba6a147ec26e" providerId="AD" clId="Web-{99201E76-042B-914C-773C-CD86E6D3FBC4}"/>
    <pc:docChg chg="modSld">
      <pc:chgData name="Benjamin James Tushingham" userId="S::bjt252@nau.edu::108ef19f-ebfd-4959-b5e8-ba6a147ec26e" providerId="AD" clId="Web-{99201E76-042B-914C-773C-CD86E6D3FBC4}" dt="2024-10-21T01:11:57.061" v="25" actId="1076"/>
      <pc:docMkLst>
        <pc:docMk/>
      </pc:docMkLst>
      <pc:sldChg chg="modSp">
        <pc:chgData name="Benjamin James Tushingham" userId="S::bjt252@nau.edu::108ef19f-ebfd-4959-b5e8-ba6a147ec26e" providerId="AD" clId="Web-{99201E76-042B-914C-773C-CD86E6D3FBC4}" dt="2024-10-21T01:11:57.061" v="25" actId="1076"/>
        <pc:sldMkLst>
          <pc:docMk/>
          <pc:sldMk cId="3932187777" sldId="281"/>
        </pc:sldMkLst>
      </pc:sldChg>
    </pc:docChg>
  </pc:docChgLst>
  <pc:docChgLst>
    <pc:chgData name="Noah Daniel Dilworth" userId="S::ndd49@nau.edu::298229d6-6c02-4552-a536-47f0e7bdffe7" providerId="AD" clId="Web-{8636F515-3349-49D3-8719-D813A856C080}"/>
    <pc:docChg chg="addSld delSld modSld sldOrd">
      <pc:chgData name="Noah Daniel Dilworth" userId="S::ndd49@nau.edu::298229d6-6c02-4552-a536-47f0e7bdffe7" providerId="AD" clId="Web-{8636F515-3349-49D3-8719-D813A856C080}" dt="2024-09-17T22:22:25.936" v="413" actId="20577"/>
      <pc:docMkLst>
        <pc:docMk/>
      </pc:docMkLst>
      <pc:sldChg chg="modSp del">
        <pc:chgData name="Noah Daniel Dilworth" userId="S::ndd49@nau.edu::298229d6-6c02-4552-a536-47f0e7bdffe7" providerId="AD" clId="Web-{8636F515-3349-49D3-8719-D813A856C080}" dt="2024-09-17T22:11:36.247" v="198"/>
        <pc:sldMkLst>
          <pc:docMk/>
          <pc:sldMk cId="2338891038" sldId="289"/>
        </pc:sldMkLst>
      </pc:sldChg>
      <pc:sldChg chg="modSp">
        <pc:chgData name="Noah Daniel Dilworth" userId="S::ndd49@nau.edu::298229d6-6c02-4552-a536-47f0e7bdffe7" providerId="AD" clId="Web-{8636F515-3349-49D3-8719-D813A856C080}" dt="2024-09-17T22:10:54.183" v="179" actId="20577"/>
        <pc:sldMkLst>
          <pc:docMk/>
          <pc:sldMk cId="4077224901" sldId="292"/>
        </pc:sldMkLst>
      </pc:sldChg>
      <pc:sldChg chg="modSp">
        <pc:chgData name="Noah Daniel Dilworth" userId="S::ndd49@nau.edu::298229d6-6c02-4552-a536-47f0e7bdffe7" providerId="AD" clId="Web-{8636F515-3349-49D3-8719-D813A856C080}" dt="2024-09-17T22:16:13.364" v="288" actId="20577"/>
        <pc:sldMkLst>
          <pc:docMk/>
          <pc:sldMk cId="2081209221" sldId="295"/>
        </pc:sldMkLst>
      </pc:sldChg>
      <pc:sldChg chg="modSp">
        <pc:chgData name="Noah Daniel Dilworth" userId="S::ndd49@nau.edu::298229d6-6c02-4552-a536-47f0e7bdffe7" providerId="AD" clId="Web-{8636F515-3349-49D3-8719-D813A856C080}" dt="2024-09-17T22:12:34.545" v="227" actId="20577"/>
        <pc:sldMkLst>
          <pc:docMk/>
          <pc:sldMk cId="934275797" sldId="296"/>
        </pc:sldMkLst>
      </pc:sldChg>
      <pc:sldChg chg="modSp del">
        <pc:chgData name="Noah Daniel Dilworth" userId="S::ndd49@nau.edu::298229d6-6c02-4552-a536-47f0e7bdffe7" providerId="AD" clId="Web-{8636F515-3349-49D3-8719-D813A856C080}" dt="2024-09-17T22:15:23.253" v="261"/>
        <pc:sldMkLst>
          <pc:docMk/>
          <pc:sldMk cId="3087921376" sldId="297"/>
        </pc:sldMkLst>
      </pc:sldChg>
      <pc:sldChg chg="modSp ord">
        <pc:chgData name="Noah Daniel Dilworth" userId="S::ndd49@nau.edu::298229d6-6c02-4552-a536-47f0e7bdffe7" providerId="AD" clId="Web-{8636F515-3349-49D3-8719-D813A856C080}" dt="2024-09-17T22:22:25.936" v="413" actId="20577"/>
        <pc:sldMkLst>
          <pc:docMk/>
          <pc:sldMk cId="1983090043" sldId="298"/>
        </pc:sldMkLst>
      </pc:sldChg>
      <pc:sldChg chg="modSp">
        <pc:chgData name="Noah Daniel Dilworth" userId="S::ndd49@nau.edu::298229d6-6c02-4552-a536-47f0e7bdffe7" providerId="AD" clId="Web-{8636F515-3349-49D3-8719-D813A856C080}" dt="2024-09-17T22:22:11.467" v="412" actId="20577"/>
        <pc:sldMkLst>
          <pc:docMk/>
          <pc:sldMk cId="2286052027" sldId="304"/>
        </pc:sldMkLst>
      </pc:sldChg>
      <pc:sldChg chg="modSp">
        <pc:chgData name="Noah Daniel Dilworth" userId="S::ndd49@nau.edu::298229d6-6c02-4552-a536-47f0e7bdffe7" providerId="AD" clId="Web-{8636F515-3349-49D3-8719-D813A856C080}" dt="2024-09-17T22:19:02.509" v="329" actId="20577"/>
        <pc:sldMkLst>
          <pc:docMk/>
          <pc:sldMk cId="2248242812" sldId="305"/>
        </pc:sldMkLst>
      </pc:sldChg>
      <pc:sldChg chg="modSp">
        <pc:chgData name="Noah Daniel Dilworth" userId="S::ndd49@nau.edu::298229d6-6c02-4552-a536-47f0e7bdffe7" providerId="AD" clId="Web-{8636F515-3349-49D3-8719-D813A856C080}" dt="2024-09-17T22:21:33.622" v="396" actId="1076"/>
        <pc:sldMkLst>
          <pc:docMk/>
          <pc:sldMk cId="3963361485" sldId="307"/>
        </pc:sldMkLst>
      </pc:sldChg>
      <pc:sldChg chg="modSp add replId">
        <pc:chgData name="Noah Daniel Dilworth" userId="S::ndd49@nau.edu::298229d6-6c02-4552-a536-47f0e7bdffe7" providerId="AD" clId="Web-{8636F515-3349-49D3-8719-D813A856C080}" dt="2024-09-17T22:15:12.424" v="256" actId="20577"/>
        <pc:sldMkLst>
          <pc:docMk/>
          <pc:sldMk cId="2792479914" sldId="308"/>
        </pc:sldMkLst>
      </pc:sldChg>
      <pc:sldChg chg="modSp add replId">
        <pc:chgData name="Noah Daniel Dilworth" userId="S::ndd49@nau.edu::298229d6-6c02-4552-a536-47f0e7bdffe7" providerId="AD" clId="Web-{8636F515-3349-49D3-8719-D813A856C080}" dt="2024-09-17T22:17:34.116" v="312" actId="20577"/>
        <pc:sldMkLst>
          <pc:docMk/>
          <pc:sldMk cId="245095344" sldId="309"/>
        </pc:sldMkLst>
      </pc:sldChg>
    </pc:docChg>
  </pc:docChgLst>
  <pc:docChgLst>
    <pc:chgData name="Jennifer Cheryl Edgar" userId="S::jennifer.edgar@nau.edu::7372eeec-240c-47b2-a2c4-0c25aa5006b0" providerId="AD" clId="Web-{50A2B4C0-B1A9-7D30-448B-A370C23017E4}"/>
    <pc:docChg chg="modSld">
      <pc:chgData name="Jennifer Cheryl Edgar" userId="S::jennifer.edgar@nau.edu::7372eeec-240c-47b2-a2c4-0c25aa5006b0" providerId="AD" clId="Web-{50A2B4C0-B1A9-7D30-448B-A370C23017E4}" dt="2024-09-15T22:09:52.345" v="117" actId="20577"/>
      <pc:docMkLst>
        <pc:docMk/>
      </pc:docMkLst>
      <pc:sldChg chg="addSp delSp modSp">
        <pc:chgData name="Jennifer Cheryl Edgar" userId="S::jennifer.edgar@nau.edu::7372eeec-240c-47b2-a2c4-0c25aa5006b0" providerId="AD" clId="Web-{50A2B4C0-B1A9-7D30-448B-A370C23017E4}" dt="2024-09-15T22:02:24.444" v="79" actId="1076"/>
        <pc:sldMkLst>
          <pc:docMk/>
          <pc:sldMk cId="1588748203" sldId="284"/>
        </pc:sldMkLst>
      </pc:sldChg>
      <pc:sldChg chg="addSp delSp modSp">
        <pc:chgData name="Jennifer Cheryl Edgar" userId="S::jennifer.edgar@nau.edu::7372eeec-240c-47b2-a2c4-0c25aa5006b0" providerId="AD" clId="Web-{50A2B4C0-B1A9-7D30-448B-A370C23017E4}" dt="2024-09-15T22:09:02.545" v="108" actId="1076"/>
        <pc:sldMkLst>
          <pc:docMk/>
          <pc:sldMk cId="2614684967" sldId="285"/>
        </pc:sldMkLst>
      </pc:sldChg>
      <pc:sldChg chg="modSp">
        <pc:chgData name="Jennifer Cheryl Edgar" userId="S::jennifer.edgar@nau.edu::7372eeec-240c-47b2-a2c4-0c25aa5006b0" providerId="AD" clId="Web-{50A2B4C0-B1A9-7D30-448B-A370C23017E4}" dt="2024-09-15T22:09:52.345" v="117" actId="20577"/>
        <pc:sldMkLst>
          <pc:docMk/>
          <pc:sldMk cId="4077224901" sldId="292"/>
        </pc:sldMkLst>
      </pc:sldChg>
      <pc:sldChg chg="modSp">
        <pc:chgData name="Jennifer Cheryl Edgar" userId="S::jennifer.edgar@nau.edu::7372eeec-240c-47b2-a2c4-0c25aa5006b0" providerId="AD" clId="Web-{50A2B4C0-B1A9-7D30-448B-A370C23017E4}" dt="2024-09-15T22:08:12.777" v="105" actId="20577"/>
        <pc:sldMkLst>
          <pc:docMk/>
          <pc:sldMk cId="934275797" sldId="296"/>
        </pc:sldMkLst>
      </pc:sldChg>
    </pc:docChg>
  </pc:docChgLst>
  <pc:docChgLst>
    <pc:chgData name="Benjamin James Tushingham" userId="S::bjt252@nau.edu::108ef19f-ebfd-4959-b5e8-ba6a147ec26e" providerId="AD" clId="Web-{D4FFF3BF-0C40-4828-E2E3-9AAB2C6766DB}"/>
    <pc:docChg chg="modSld">
      <pc:chgData name="Benjamin James Tushingham" userId="S::bjt252@nau.edu::108ef19f-ebfd-4959-b5e8-ba6a147ec26e" providerId="AD" clId="Web-{D4FFF3BF-0C40-4828-E2E3-9AAB2C6766DB}" dt="2024-09-17T20:48:48.128" v="588" actId="20577"/>
      <pc:docMkLst>
        <pc:docMk/>
      </pc:docMkLst>
      <pc:sldChg chg="addSp modSp">
        <pc:chgData name="Benjamin James Tushingham" userId="S::bjt252@nau.edu::108ef19f-ebfd-4959-b5e8-ba6a147ec26e" providerId="AD" clId="Web-{D4FFF3BF-0C40-4828-E2E3-9AAB2C6766DB}" dt="2024-09-17T20:01:29.667" v="35" actId="20577"/>
        <pc:sldMkLst>
          <pc:docMk/>
          <pc:sldMk cId="4030214077" sldId="276"/>
        </pc:sldMkLst>
        <pc:spChg chg="add mod">
          <ac:chgData name="Benjamin James Tushingham" userId="S::bjt252@nau.edu::108ef19f-ebfd-4959-b5e8-ba6a147ec26e" providerId="AD" clId="Web-{D4FFF3BF-0C40-4828-E2E3-9AAB2C6766DB}" dt="2024-09-17T20:01:29.667" v="35" actId="20577"/>
          <ac:spMkLst>
            <pc:docMk/>
            <pc:sldMk cId="4030214077" sldId="276"/>
            <ac:spMk id="14" creationId="{1CE57D71-9AFD-DE80-A045-B6E1EA0E440E}"/>
          </ac:spMkLst>
        </pc:spChg>
      </pc:sldChg>
      <pc:sldChg chg="modSp">
        <pc:chgData name="Benjamin James Tushingham" userId="S::bjt252@nau.edu::108ef19f-ebfd-4959-b5e8-ba6a147ec26e" providerId="AD" clId="Web-{D4FFF3BF-0C40-4828-E2E3-9AAB2C6766DB}" dt="2024-09-17T20:00:47.228" v="12" actId="20577"/>
        <pc:sldMkLst>
          <pc:docMk/>
          <pc:sldMk cId="3834649000" sldId="283"/>
        </pc:sldMkLst>
      </pc:sldChg>
      <pc:sldChg chg="modSp">
        <pc:chgData name="Benjamin James Tushingham" userId="S::bjt252@nau.edu::108ef19f-ebfd-4959-b5e8-ba6a147ec26e" providerId="AD" clId="Web-{D4FFF3BF-0C40-4828-E2E3-9AAB2C6766DB}" dt="2024-09-17T20:00:41.665" v="11" actId="20577"/>
        <pc:sldMkLst>
          <pc:docMk/>
          <pc:sldMk cId="3817340203" sldId="288"/>
        </pc:sldMkLst>
      </pc:sldChg>
      <pc:sldChg chg="addSp modSp">
        <pc:chgData name="Benjamin James Tushingham" userId="S::bjt252@nau.edu::108ef19f-ebfd-4959-b5e8-ba6a147ec26e" providerId="AD" clId="Web-{D4FFF3BF-0C40-4828-E2E3-9AAB2C6766DB}" dt="2024-09-17T20:07:12.599" v="135" actId="1076"/>
        <pc:sldMkLst>
          <pc:docMk/>
          <pc:sldMk cId="366447197" sldId="290"/>
        </pc:sldMkLst>
      </pc:sldChg>
      <pc:sldChg chg="modSp">
        <pc:chgData name="Benjamin James Tushingham" userId="S::bjt252@nau.edu::108ef19f-ebfd-4959-b5e8-ba6a147ec26e" providerId="AD" clId="Web-{D4FFF3BF-0C40-4828-E2E3-9AAB2C6766DB}" dt="2024-09-17T20:48:48.128" v="588" actId="20577"/>
        <pc:sldMkLst>
          <pc:docMk/>
          <pc:sldMk cId="2081209221" sldId="295"/>
        </pc:sldMkLst>
      </pc:sldChg>
      <pc:sldChg chg="addSp modSp">
        <pc:chgData name="Benjamin James Tushingham" userId="S::bjt252@nau.edu::108ef19f-ebfd-4959-b5e8-ba6a147ec26e" providerId="AD" clId="Web-{D4FFF3BF-0C40-4828-E2E3-9AAB2C6766DB}" dt="2024-09-17T20:06:02.331" v="102" actId="20577"/>
        <pc:sldMkLst>
          <pc:docMk/>
          <pc:sldMk cId="2286052027" sldId="304"/>
        </pc:sldMkLst>
      </pc:sldChg>
      <pc:sldChg chg="modSp">
        <pc:chgData name="Benjamin James Tushingham" userId="S::bjt252@nau.edu::108ef19f-ebfd-4959-b5e8-ba6a147ec26e" providerId="AD" clId="Web-{D4FFF3BF-0C40-4828-E2E3-9AAB2C6766DB}" dt="2024-09-17T20:33:30.444" v="407" actId="20577"/>
        <pc:sldMkLst>
          <pc:docMk/>
          <pc:sldMk cId="2248242812" sldId="305"/>
        </pc:sldMkLst>
      </pc:sldChg>
      <pc:sldChg chg="addSp modSp">
        <pc:chgData name="Benjamin James Tushingham" userId="S::bjt252@nau.edu::108ef19f-ebfd-4959-b5e8-ba6a147ec26e" providerId="AD" clId="Web-{D4FFF3BF-0C40-4828-E2E3-9AAB2C6766DB}" dt="2024-09-17T20:03:45.327" v="78" actId="20577"/>
        <pc:sldMkLst>
          <pc:docMk/>
          <pc:sldMk cId="3302521302" sldId="306"/>
        </pc:sldMkLst>
      </pc:sldChg>
      <pc:sldChg chg="modSp">
        <pc:chgData name="Benjamin James Tushingham" userId="S::bjt252@nau.edu::108ef19f-ebfd-4959-b5e8-ba6a147ec26e" providerId="AD" clId="Web-{D4FFF3BF-0C40-4828-E2E3-9AAB2C6766DB}" dt="2024-09-17T20:45:35.090" v="586" actId="20577"/>
        <pc:sldMkLst>
          <pc:docMk/>
          <pc:sldMk cId="3963361485" sldId="30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7B510-088F-4232-BCF2-10C888CB1B3C}" type="doc">
      <dgm:prSet loTypeId="urn:microsoft.com/office/officeart/2008/layout/VerticalCurvedList" loCatId="list" qsTypeId="urn:microsoft.com/office/officeart/2005/8/quickstyle/simple4" qsCatId="simple" csTypeId="urn:microsoft.com/office/officeart/2005/8/colors/accent1_2" csCatId="accent1" phldr="1"/>
      <dgm:spPr/>
    </dgm:pt>
    <dgm:pt modelId="{C0ED31A0-7423-46B5-AF99-FEBF4623755F}">
      <dgm:prSet phldrT="[Text]" custT="1"/>
      <dgm:spPr/>
      <dgm:t>
        <a:bodyPr/>
        <a:lstStyle/>
        <a:p>
          <a:pPr rtl="0"/>
          <a:r>
            <a:rPr lang="en-US" sz="1800" b="1">
              <a:latin typeface="Arial"/>
              <a:cs typeface="Arial"/>
            </a:rPr>
            <a:t>Sponsor:</a:t>
          </a:r>
          <a:r>
            <a:rPr lang="en-US" sz="1800">
              <a:latin typeface="Arial"/>
              <a:cs typeface="Arial"/>
            </a:rPr>
            <a:t> US Department of Energy + Energy Club</a:t>
          </a:r>
        </a:p>
      </dgm:t>
    </dgm:pt>
    <dgm:pt modelId="{536986C2-0753-4093-A34F-58D4128E769C}" type="parTrans" cxnId="{6035F023-A283-42F0-A23D-5140DC79BA51}">
      <dgm:prSet/>
      <dgm:spPr/>
      <dgm:t>
        <a:bodyPr/>
        <a:lstStyle/>
        <a:p>
          <a:endParaRPr lang="en-US" sz="1800">
            <a:latin typeface="Arial" panose="020B0604020202020204" pitchFamily="34" charset="0"/>
            <a:cs typeface="Arial" panose="020B0604020202020204" pitchFamily="34" charset="0"/>
          </a:endParaRPr>
        </a:p>
      </dgm:t>
    </dgm:pt>
    <dgm:pt modelId="{DDE495F9-5F87-4264-98A0-2474E5A1A462}" type="sibTrans" cxnId="{6035F023-A283-42F0-A23D-5140DC79BA51}">
      <dgm:prSet/>
      <dgm:spPr/>
      <dgm:t>
        <a:bodyPr/>
        <a:lstStyle/>
        <a:p>
          <a:endParaRPr lang="en-US" sz="1800">
            <a:latin typeface="Arial" panose="020B0604020202020204" pitchFamily="34" charset="0"/>
            <a:cs typeface="Arial" panose="020B0604020202020204" pitchFamily="34" charset="0"/>
          </a:endParaRPr>
        </a:p>
      </dgm:t>
    </dgm:pt>
    <dgm:pt modelId="{AE706134-7EBD-429A-B9F0-2969156EF00D}">
      <dgm:prSet phldrT="[Text]" custT="1"/>
      <dgm:spPr/>
      <dgm:t>
        <a:bodyPr/>
        <a:lstStyle/>
        <a:p>
          <a:r>
            <a:rPr lang="en-US" sz="1800" b="1">
              <a:latin typeface="Arial"/>
              <a:cs typeface="Arial"/>
            </a:rPr>
            <a:t>Advisor/Client: </a:t>
          </a:r>
          <a:r>
            <a:rPr lang="en-US" sz="1800">
              <a:latin typeface="Arial"/>
              <a:cs typeface="Arial"/>
            </a:rPr>
            <a:t>Dr. Carson Pete</a:t>
          </a:r>
        </a:p>
      </dgm:t>
    </dgm:pt>
    <dgm:pt modelId="{1CF78928-DFCB-455D-B095-06C26B947EC9}" type="parTrans" cxnId="{ADA78963-05BE-40F0-A0C3-4AC8809898F7}">
      <dgm:prSet/>
      <dgm:spPr/>
      <dgm:t>
        <a:bodyPr/>
        <a:lstStyle/>
        <a:p>
          <a:endParaRPr lang="en-US" sz="1800">
            <a:latin typeface="Arial" panose="020B0604020202020204" pitchFamily="34" charset="0"/>
            <a:cs typeface="Arial" panose="020B0604020202020204" pitchFamily="34" charset="0"/>
          </a:endParaRPr>
        </a:p>
      </dgm:t>
    </dgm:pt>
    <dgm:pt modelId="{1CDC9EE0-1701-459D-ABEA-73F45AF3750C}" type="sibTrans" cxnId="{ADA78963-05BE-40F0-A0C3-4AC8809898F7}">
      <dgm:prSet/>
      <dgm:spPr/>
      <dgm:t>
        <a:bodyPr/>
        <a:lstStyle/>
        <a:p>
          <a:endParaRPr lang="en-US" sz="1800">
            <a:latin typeface="Arial" panose="020B0604020202020204" pitchFamily="34" charset="0"/>
            <a:cs typeface="Arial" panose="020B0604020202020204" pitchFamily="34" charset="0"/>
          </a:endParaRPr>
        </a:p>
      </dgm:t>
    </dgm:pt>
    <dgm:pt modelId="{1A2AB75D-B79D-42F2-B19C-BC8DBB8A11F6}" type="pres">
      <dgm:prSet presAssocID="{5B27B510-088F-4232-BCF2-10C888CB1B3C}" presName="Name0" presStyleCnt="0">
        <dgm:presLayoutVars>
          <dgm:chMax val="7"/>
          <dgm:chPref val="7"/>
          <dgm:dir/>
        </dgm:presLayoutVars>
      </dgm:prSet>
      <dgm:spPr/>
    </dgm:pt>
    <dgm:pt modelId="{6435FB56-F84E-4C64-8F1D-A0090FFBBE77}" type="pres">
      <dgm:prSet presAssocID="{5B27B510-088F-4232-BCF2-10C888CB1B3C}" presName="Name1" presStyleCnt="0"/>
      <dgm:spPr/>
    </dgm:pt>
    <dgm:pt modelId="{DC9549B3-9D57-488B-B87E-5FE9714AF557}" type="pres">
      <dgm:prSet presAssocID="{5B27B510-088F-4232-BCF2-10C888CB1B3C}" presName="cycle" presStyleCnt="0"/>
      <dgm:spPr/>
    </dgm:pt>
    <dgm:pt modelId="{671C6F77-5C18-481E-8474-4B9E4B484154}" type="pres">
      <dgm:prSet presAssocID="{5B27B510-088F-4232-BCF2-10C888CB1B3C}" presName="srcNode" presStyleLbl="node1" presStyleIdx="0" presStyleCnt="2"/>
      <dgm:spPr/>
    </dgm:pt>
    <dgm:pt modelId="{084EF9D4-EDAA-43F2-9CB1-EA5CC5042AFA}" type="pres">
      <dgm:prSet presAssocID="{5B27B510-088F-4232-BCF2-10C888CB1B3C}" presName="conn" presStyleLbl="parChTrans1D2" presStyleIdx="0" presStyleCnt="1"/>
      <dgm:spPr/>
    </dgm:pt>
    <dgm:pt modelId="{898D71FE-37D2-4BC2-BB56-E8F463E0F7DF}" type="pres">
      <dgm:prSet presAssocID="{5B27B510-088F-4232-BCF2-10C888CB1B3C}" presName="extraNode" presStyleLbl="node1" presStyleIdx="0" presStyleCnt="2"/>
      <dgm:spPr/>
    </dgm:pt>
    <dgm:pt modelId="{0A0E9F7F-2149-4489-ADE5-034A258444D4}" type="pres">
      <dgm:prSet presAssocID="{5B27B510-088F-4232-BCF2-10C888CB1B3C}" presName="dstNode" presStyleLbl="node1" presStyleIdx="0" presStyleCnt="2"/>
      <dgm:spPr/>
    </dgm:pt>
    <dgm:pt modelId="{0A4C0663-8D30-49EC-8A52-B791E2580E8C}" type="pres">
      <dgm:prSet presAssocID="{C0ED31A0-7423-46B5-AF99-FEBF4623755F}" presName="text_1" presStyleLbl="node1" presStyleIdx="0" presStyleCnt="2">
        <dgm:presLayoutVars>
          <dgm:bulletEnabled val="1"/>
        </dgm:presLayoutVars>
      </dgm:prSet>
      <dgm:spPr/>
    </dgm:pt>
    <dgm:pt modelId="{A977901D-7345-4C07-8DEE-A39AE97A24F0}" type="pres">
      <dgm:prSet presAssocID="{C0ED31A0-7423-46B5-AF99-FEBF4623755F}" presName="accent_1" presStyleCnt="0"/>
      <dgm:spPr/>
    </dgm:pt>
    <dgm:pt modelId="{0925A543-202D-46CA-99A8-E2CD5AE729B7}" type="pres">
      <dgm:prSet presAssocID="{C0ED31A0-7423-46B5-AF99-FEBF4623755F}" presName="accentRepeatNode" presStyleLbl="solidFgAcc1" presStyleIdx="0" presStyleCnt="2"/>
      <dgm:spPr/>
    </dgm:pt>
    <dgm:pt modelId="{BC843795-70BE-437F-BEE0-4A1DADD13ED5}" type="pres">
      <dgm:prSet presAssocID="{AE706134-7EBD-429A-B9F0-2969156EF00D}" presName="text_2" presStyleLbl="node1" presStyleIdx="1" presStyleCnt="2">
        <dgm:presLayoutVars>
          <dgm:bulletEnabled val="1"/>
        </dgm:presLayoutVars>
      </dgm:prSet>
      <dgm:spPr/>
    </dgm:pt>
    <dgm:pt modelId="{BA85D5BF-1152-4409-B3D3-789AB1919362}" type="pres">
      <dgm:prSet presAssocID="{AE706134-7EBD-429A-B9F0-2969156EF00D}" presName="accent_2" presStyleCnt="0"/>
      <dgm:spPr/>
    </dgm:pt>
    <dgm:pt modelId="{FD2A2F0A-43D4-4858-A142-0BF43A8ED93D}" type="pres">
      <dgm:prSet presAssocID="{AE706134-7EBD-429A-B9F0-2969156EF00D}" presName="accentRepeatNode" presStyleLbl="solidFgAcc1" presStyleIdx="1" presStyleCnt="2"/>
      <dgm:spPr/>
    </dgm:pt>
  </dgm:ptLst>
  <dgm:cxnLst>
    <dgm:cxn modelId="{6035F023-A283-42F0-A23D-5140DC79BA51}" srcId="{5B27B510-088F-4232-BCF2-10C888CB1B3C}" destId="{C0ED31A0-7423-46B5-AF99-FEBF4623755F}" srcOrd="0" destOrd="0" parTransId="{536986C2-0753-4093-A34F-58D4128E769C}" sibTransId="{DDE495F9-5F87-4264-98A0-2474E5A1A462}"/>
    <dgm:cxn modelId="{ADA78963-05BE-40F0-A0C3-4AC8809898F7}" srcId="{5B27B510-088F-4232-BCF2-10C888CB1B3C}" destId="{AE706134-7EBD-429A-B9F0-2969156EF00D}" srcOrd="1" destOrd="0" parTransId="{1CF78928-DFCB-455D-B095-06C26B947EC9}" sibTransId="{1CDC9EE0-1701-459D-ABEA-73F45AF3750C}"/>
    <dgm:cxn modelId="{0A24066D-59A7-4066-A296-3924A9634BCC}" type="presOf" srcId="{5B27B510-088F-4232-BCF2-10C888CB1B3C}" destId="{1A2AB75D-B79D-42F2-B19C-BC8DBB8A11F6}" srcOrd="0" destOrd="0" presId="urn:microsoft.com/office/officeart/2008/layout/VerticalCurvedList"/>
    <dgm:cxn modelId="{6AE9EB7B-FA54-4EDF-8F55-A7C3E8EB87CF}" type="presOf" srcId="{DDE495F9-5F87-4264-98A0-2474E5A1A462}" destId="{084EF9D4-EDAA-43F2-9CB1-EA5CC5042AFA}" srcOrd="0" destOrd="0" presId="urn:microsoft.com/office/officeart/2008/layout/VerticalCurvedList"/>
    <dgm:cxn modelId="{9FB1EDCC-3EA8-4E3A-9771-0E2FE6F8CA7D}" type="presOf" srcId="{AE706134-7EBD-429A-B9F0-2969156EF00D}" destId="{BC843795-70BE-437F-BEE0-4A1DADD13ED5}" srcOrd="0" destOrd="0" presId="urn:microsoft.com/office/officeart/2008/layout/VerticalCurvedList"/>
    <dgm:cxn modelId="{97AEC6DB-0B0C-424E-B484-518FB8A62B9C}" type="presOf" srcId="{C0ED31A0-7423-46B5-AF99-FEBF4623755F}" destId="{0A4C0663-8D30-49EC-8A52-B791E2580E8C}" srcOrd="0" destOrd="0" presId="urn:microsoft.com/office/officeart/2008/layout/VerticalCurvedList"/>
    <dgm:cxn modelId="{DA7DEC82-02DA-4262-A1B1-72C6E5B1A790}" type="presParOf" srcId="{1A2AB75D-B79D-42F2-B19C-BC8DBB8A11F6}" destId="{6435FB56-F84E-4C64-8F1D-A0090FFBBE77}" srcOrd="0" destOrd="0" presId="urn:microsoft.com/office/officeart/2008/layout/VerticalCurvedList"/>
    <dgm:cxn modelId="{4347B5DD-F92D-4F4E-9944-C05343A047B3}" type="presParOf" srcId="{6435FB56-F84E-4C64-8F1D-A0090FFBBE77}" destId="{DC9549B3-9D57-488B-B87E-5FE9714AF557}" srcOrd="0" destOrd="0" presId="urn:microsoft.com/office/officeart/2008/layout/VerticalCurvedList"/>
    <dgm:cxn modelId="{781B0722-3A3E-4EF0-8402-BB4ED33A526F}" type="presParOf" srcId="{DC9549B3-9D57-488B-B87E-5FE9714AF557}" destId="{671C6F77-5C18-481E-8474-4B9E4B484154}" srcOrd="0" destOrd="0" presId="urn:microsoft.com/office/officeart/2008/layout/VerticalCurvedList"/>
    <dgm:cxn modelId="{9CEE6524-A0C2-4534-BFDA-FA7B162EB78C}" type="presParOf" srcId="{DC9549B3-9D57-488B-B87E-5FE9714AF557}" destId="{084EF9D4-EDAA-43F2-9CB1-EA5CC5042AFA}" srcOrd="1" destOrd="0" presId="urn:microsoft.com/office/officeart/2008/layout/VerticalCurvedList"/>
    <dgm:cxn modelId="{04EC0D4C-3F57-4B25-9F2C-BEDDED9FDEF1}" type="presParOf" srcId="{DC9549B3-9D57-488B-B87E-5FE9714AF557}" destId="{898D71FE-37D2-4BC2-BB56-E8F463E0F7DF}" srcOrd="2" destOrd="0" presId="urn:microsoft.com/office/officeart/2008/layout/VerticalCurvedList"/>
    <dgm:cxn modelId="{EE584AF7-25F4-42CF-9250-B8E9F7F10B31}" type="presParOf" srcId="{DC9549B3-9D57-488B-B87E-5FE9714AF557}" destId="{0A0E9F7F-2149-4489-ADE5-034A258444D4}" srcOrd="3" destOrd="0" presId="urn:microsoft.com/office/officeart/2008/layout/VerticalCurvedList"/>
    <dgm:cxn modelId="{72BBF554-E25B-4EB6-92B0-9A965EF02B55}" type="presParOf" srcId="{6435FB56-F84E-4C64-8F1D-A0090FFBBE77}" destId="{0A4C0663-8D30-49EC-8A52-B791E2580E8C}" srcOrd="1" destOrd="0" presId="urn:microsoft.com/office/officeart/2008/layout/VerticalCurvedList"/>
    <dgm:cxn modelId="{E4BC5448-4B19-4093-BF3E-60DE9D69E6AA}" type="presParOf" srcId="{6435FB56-F84E-4C64-8F1D-A0090FFBBE77}" destId="{A977901D-7345-4C07-8DEE-A39AE97A24F0}" srcOrd="2" destOrd="0" presId="urn:microsoft.com/office/officeart/2008/layout/VerticalCurvedList"/>
    <dgm:cxn modelId="{449D8160-E3FC-4BC8-98A1-5A2342B62427}" type="presParOf" srcId="{A977901D-7345-4C07-8DEE-A39AE97A24F0}" destId="{0925A543-202D-46CA-99A8-E2CD5AE729B7}" srcOrd="0" destOrd="0" presId="urn:microsoft.com/office/officeart/2008/layout/VerticalCurvedList"/>
    <dgm:cxn modelId="{5E779320-02D2-401B-A627-86175D6BCD4D}" type="presParOf" srcId="{6435FB56-F84E-4C64-8F1D-A0090FFBBE77}" destId="{BC843795-70BE-437F-BEE0-4A1DADD13ED5}" srcOrd="3" destOrd="0" presId="urn:microsoft.com/office/officeart/2008/layout/VerticalCurvedList"/>
    <dgm:cxn modelId="{7E74331F-21C1-4ECE-9FD4-403CC61AB44F}" type="presParOf" srcId="{6435FB56-F84E-4C64-8F1D-A0090FFBBE77}" destId="{BA85D5BF-1152-4409-B3D3-789AB1919362}" srcOrd="4" destOrd="0" presId="urn:microsoft.com/office/officeart/2008/layout/VerticalCurvedList"/>
    <dgm:cxn modelId="{A7DAC4CD-B35F-4080-ACFB-AAD784904039}" type="presParOf" srcId="{BA85D5BF-1152-4409-B3D3-789AB1919362}" destId="{FD2A2F0A-43D4-4858-A142-0BF43A8ED93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EF9D4-EDAA-43F2-9CB1-EA5CC5042AFA}">
      <dsp:nvSpPr>
        <dsp:cNvPr id="0" name=""/>
        <dsp:cNvSpPr/>
      </dsp:nvSpPr>
      <dsp:spPr>
        <a:xfrm>
          <a:off x="-2840055" y="-440386"/>
          <a:ext cx="3409767" cy="3409767"/>
        </a:xfrm>
        <a:prstGeom prst="blockArc">
          <a:avLst>
            <a:gd name="adj1" fmla="val 18900000"/>
            <a:gd name="adj2" fmla="val 2700000"/>
            <a:gd name="adj3" fmla="val 633"/>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A4C0663-8D30-49EC-8A52-B791E2580E8C}">
      <dsp:nvSpPr>
        <dsp:cNvPr id="0" name=""/>
        <dsp:cNvSpPr/>
      </dsp:nvSpPr>
      <dsp:spPr>
        <a:xfrm>
          <a:off x="464892" y="361292"/>
          <a:ext cx="3430453" cy="72248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3471" tIns="45720" rIns="45720" bIns="45720" numCol="1" spcCol="1270" anchor="ctr" anchorCtr="0">
          <a:noAutofit/>
        </a:bodyPr>
        <a:lstStyle/>
        <a:p>
          <a:pPr marL="0" lvl="0" indent="0" algn="l" defTabSz="800100" rtl="0">
            <a:lnSpc>
              <a:spcPct val="90000"/>
            </a:lnSpc>
            <a:spcBef>
              <a:spcPct val="0"/>
            </a:spcBef>
            <a:spcAft>
              <a:spcPct val="35000"/>
            </a:spcAft>
            <a:buNone/>
          </a:pPr>
          <a:r>
            <a:rPr lang="en-US" sz="1800" b="1" kern="1200">
              <a:latin typeface="Arial"/>
              <a:cs typeface="Arial"/>
            </a:rPr>
            <a:t>Sponsor:</a:t>
          </a:r>
          <a:r>
            <a:rPr lang="en-US" sz="1800" kern="1200">
              <a:latin typeface="Arial"/>
              <a:cs typeface="Arial"/>
            </a:rPr>
            <a:t> US Department of Energy + Energy Club</a:t>
          </a:r>
        </a:p>
      </dsp:txBody>
      <dsp:txXfrm>
        <a:off x="464892" y="361292"/>
        <a:ext cx="3430453" cy="722483"/>
      </dsp:txXfrm>
    </dsp:sp>
    <dsp:sp modelId="{0925A543-202D-46CA-99A8-E2CD5AE729B7}">
      <dsp:nvSpPr>
        <dsp:cNvPr id="0" name=""/>
        <dsp:cNvSpPr/>
      </dsp:nvSpPr>
      <dsp:spPr>
        <a:xfrm>
          <a:off x="13340" y="270981"/>
          <a:ext cx="903103" cy="9031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C843795-70BE-437F-BEE0-4A1DADD13ED5}">
      <dsp:nvSpPr>
        <dsp:cNvPr id="0" name=""/>
        <dsp:cNvSpPr/>
      </dsp:nvSpPr>
      <dsp:spPr>
        <a:xfrm>
          <a:off x="464892" y="1445218"/>
          <a:ext cx="3430453" cy="72248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3471"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a:latin typeface="Arial"/>
              <a:cs typeface="Arial"/>
            </a:rPr>
            <a:t>Advisor/Client: </a:t>
          </a:r>
          <a:r>
            <a:rPr lang="en-US" sz="1800" kern="1200">
              <a:latin typeface="Arial"/>
              <a:cs typeface="Arial"/>
            </a:rPr>
            <a:t>Dr. Carson Pete</a:t>
          </a:r>
        </a:p>
      </dsp:txBody>
      <dsp:txXfrm>
        <a:off x="464892" y="1445218"/>
        <a:ext cx="3430453" cy="722483"/>
      </dsp:txXfrm>
    </dsp:sp>
    <dsp:sp modelId="{FD2A2F0A-43D4-4858-A142-0BF43A8ED93D}">
      <dsp:nvSpPr>
        <dsp:cNvPr id="0" name=""/>
        <dsp:cNvSpPr/>
      </dsp:nvSpPr>
      <dsp:spPr>
        <a:xfrm>
          <a:off x="13340" y="1354908"/>
          <a:ext cx="903103" cy="90310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89510" tIns="44755" rIns="89510" bIns="44755" numCol="1" anchor="t" anchorCtr="0" compatLnSpc="1">
            <a:prstTxWarp prst="textNoShape">
              <a:avLst/>
            </a:prstTxWarp>
          </a:bodyPr>
          <a:lstStyle>
            <a:lvl1pPr defTabSz="894378" eaLnBrk="0" hangingPunct="0">
              <a:spcBef>
                <a:spcPct val="0"/>
              </a:spcBef>
              <a:defRPr sz="1200">
                <a:latin typeface="Times" pitchFamily="18" charset="0"/>
              </a:defRPr>
            </a:lvl1pPr>
          </a:lstStyle>
          <a:p>
            <a:pPr>
              <a:defRPr/>
            </a:pPr>
            <a:endParaRPr lang="en-US"/>
          </a:p>
        </p:txBody>
      </p:sp>
      <p:sp>
        <p:nvSpPr>
          <p:cNvPr id="11264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89510" tIns="44755" rIns="89510" bIns="44755" numCol="1" anchor="t" anchorCtr="0" compatLnSpc="1">
            <a:prstTxWarp prst="textNoShape">
              <a:avLst/>
            </a:prstTxWarp>
          </a:bodyPr>
          <a:lstStyle>
            <a:lvl1pPr algn="r" defTabSz="894378" eaLnBrk="0" hangingPunct="0">
              <a:spcBef>
                <a:spcPct val="0"/>
              </a:spcBef>
              <a:defRPr sz="1200">
                <a:latin typeface="Times" pitchFamily="18" charset="0"/>
              </a:defRPr>
            </a:lvl1pPr>
          </a:lstStyle>
          <a:p>
            <a:pPr>
              <a:defRPr/>
            </a:pPr>
            <a:endParaRPr lang="en-US"/>
          </a:p>
        </p:txBody>
      </p:sp>
      <p:sp>
        <p:nvSpPr>
          <p:cNvPr id="11264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89510" tIns="44755" rIns="89510" bIns="44755" numCol="1" anchor="b" anchorCtr="0" compatLnSpc="1">
            <a:prstTxWarp prst="textNoShape">
              <a:avLst/>
            </a:prstTxWarp>
          </a:bodyPr>
          <a:lstStyle>
            <a:lvl1pPr defTabSz="894378" eaLnBrk="0" hangingPunct="0">
              <a:spcBef>
                <a:spcPct val="0"/>
              </a:spcBef>
              <a:defRPr sz="1200">
                <a:latin typeface="Times" pitchFamily="18" charset="0"/>
              </a:defRPr>
            </a:lvl1pPr>
          </a:lstStyle>
          <a:p>
            <a:pPr>
              <a:defRPr/>
            </a:pPr>
            <a:endParaRPr lang="en-US"/>
          </a:p>
        </p:txBody>
      </p:sp>
      <p:sp>
        <p:nvSpPr>
          <p:cNvPr id="11264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89510" tIns="44755" rIns="89510" bIns="44755" numCol="1" anchor="b" anchorCtr="0" compatLnSpc="1">
            <a:prstTxWarp prst="textNoShape">
              <a:avLst/>
            </a:prstTxWarp>
          </a:bodyPr>
          <a:lstStyle>
            <a:lvl1pPr algn="r" defTabSz="894378" eaLnBrk="0" hangingPunct="0">
              <a:spcBef>
                <a:spcPct val="0"/>
              </a:spcBef>
              <a:defRPr sz="1200">
                <a:latin typeface="Times" pitchFamily="18" charset="0"/>
              </a:defRPr>
            </a:lvl1pPr>
          </a:lstStyle>
          <a:p>
            <a:pPr>
              <a:defRPr/>
            </a:pPr>
            <a:fld id="{E4E61F8C-8B83-46FD-924E-318F610A73B0}" type="slidenum">
              <a:rPr lang="en-US"/>
              <a:pPr>
                <a:defRPr/>
              </a:pPr>
              <a:t>‹#›</a:t>
            </a:fld>
            <a:endParaRPr lang="en-US"/>
          </a:p>
        </p:txBody>
      </p:sp>
    </p:spTree>
    <p:extLst>
      <p:ext uri="{BB962C8B-B14F-4D97-AF65-F5344CB8AC3E}">
        <p14:creationId xmlns:p14="http://schemas.microsoft.com/office/powerpoint/2010/main" val="1000645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75" tIns="46139" rIns="92275" bIns="46139" numCol="1" anchor="t" anchorCtr="0" compatLnSpc="1">
            <a:prstTxWarp prst="textNoShape">
              <a:avLst/>
            </a:prstTxWarp>
          </a:bodyPr>
          <a:lstStyle>
            <a:lvl1pPr defTabSz="924192" eaLnBrk="0" hangingPunct="0">
              <a:spcBef>
                <a:spcPct val="0"/>
              </a:spcBef>
              <a:defRPr sz="1200">
                <a:latin typeface="Times" pitchFamily="18" charset="0"/>
              </a:defRPr>
            </a:lvl1pPr>
          </a:lstStyle>
          <a:p>
            <a:pPr>
              <a:defRPr/>
            </a:pPr>
            <a:endParaRPr lang="en-US"/>
          </a:p>
        </p:txBody>
      </p:sp>
      <p:sp>
        <p:nvSpPr>
          <p:cNvPr id="59395"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2275" tIns="46139" rIns="92275" bIns="46139" numCol="1" anchor="t" anchorCtr="0" compatLnSpc="1">
            <a:prstTxWarp prst="textNoShape">
              <a:avLst/>
            </a:prstTxWarp>
          </a:bodyPr>
          <a:lstStyle>
            <a:lvl1pPr algn="r" defTabSz="924192" eaLnBrk="0" hangingPunct="0">
              <a:spcBef>
                <a:spcPct val="0"/>
              </a:spcBef>
              <a:defRPr sz="1200">
                <a:latin typeface="Times" pitchFamily="18" charset="0"/>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59397" name="Rectangle 5"/>
          <p:cNvSpPr>
            <a:spLocks noGrp="1" noChangeArrowheads="1"/>
          </p:cNvSpPr>
          <p:nvPr>
            <p:ph type="body" sz="quarter" idx="3"/>
          </p:nvPr>
        </p:nvSpPr>
        <p:spPr bwMode="auto">
          <a:xfrm>
            <a:off x="701675" y="4418013"/>
            <a:ext cx="5607050" cy="4181475"/>
          </a:xfrm>
          <a:prstGeom prst="rect">
            <a:avLst/>
          </a:prstGeom>
          <a:noFill/>
          <a:ln w="9525">
            <a:noFill/>
            <a:miter lim="800000"/>
            <a:headEnd/>
            <a:tailEnd/>
          </a:ln>
          <a:effectLst/>
        </p:spPr>
        <p:txBody>
          <a:bodyPr vert="horz" wrap="square" lIns="92275" tIns="46139" rIns="92275" bIns="4613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2275" tIns="46139" rIns="92275" bIns="46139" numCol="1" anchor="b" anchorCtr="0" compatLnSpc="1">
            <a:prstTxWarp prst="textNoShape">
              <a:avLst/>
            </a:prstTxWarp>
          </a:bodyPr>
          <a:lstStyle>
            <a:lvl1pPr defTabSz="924192" eaLnBrk="0" hangingPunct="0">
              <a:spcBef>
                <a:spcPct val="0"/>
              </a:spcBef>
              <a:defRPr sz="1200">
                <a:latin typeface="Times" pitchFamily="18" charset="0"/>
              </a:defRPr>
            </a:lvl1pPr>
          </a:lstStyle>
          <a:p>
            <a:pPr>
              <a:defRPr/>
            </a:pPr>
            <a:endParaRPr lang="en-US"/>
          </a:p>
        </p:txBody>
      </p:sp>
      <p:sp>
        <p:nvSpPr>
          <p:cNvPr id="59399"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2275" tIns="46139" rIns="92275" bIns="46139" numCol="1" anchor="b" anchorCtr="0" compatLnSpc="1">
            <a:prstTxWarp prst="textNoShape">
              <a:avLst/>
            </a:prstTxWarp>
          </a:bodyPr>
          <a:lstStyle>
            <a:lvl1pPr algn="r" defTabSz="924192" eaLnBrk="0" hangingPunct="0">
              <a:spcBef>
                <a:spcPct val="0"/>
              </a:spcBef>
              <a:defRPr sz="1200">
                <a:latin typeface="Times" pitchFamily="18" charset="0"/>
              </a:defRPr>
            </a:lvl1pPr>
          </a:lstStyle>
          <a:p>
            <a:pPr>
              <a:defRPr/>
            </a:pPr>
            <a:fld id="{DB9721C8-080E-4AE7-89F7-915173249943}" type="slidenum">
              <a:rPr lang="en-US"/>
              <a:pPr>
                <a:defRPr/>
              </a:pPr>
              <a:t>‹#›</a:t>
            </a:fld>
            <a:endParaRPr lang="en-US"/>
          </a:p>
        </p:txBody>
      </p:sp>
    </p:spTree>
    <p:extLst>
      <p:ext uri="{BB962C8B-B14F-4D97-AF65-F5344CB8AC3E}">
        <p14:creationId xmlns:p14="http://schemas.microsoft.com/office/powerpoint/2010/main" val="26756688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500" b="1" u="sng">
                <a:latin typeface="Times"/>
                <a:cs typeface="Times"/>
              </a:rPr>
              <a:t>Main Topic:</a:t>
            </a:r>
            <a:r>
              <a:rPr lang="en-US" sz="1500" b="0" u="none">
                <a:latin typeface="Times"/>
                <a:cs typeface="Times"/>
              </a:rPr>
              <a:t> </a:t>
            </a:r>
            <a:r>
              <a:rPr lang="en-US">
                <a:latin typeface="Times"/>
                <a:cs typeface="Times"/>
              </a:rPr>
              <a:t>Rather than discussing the </a:t>
            </a:r>
            <a:r>
              <a:rPr lang="en-US" b="0" u="sng">
                <a:latin typeface="Times"/>
                <a:cs typeface="Times"/>
              </a:rPr>
              <a:t>“what” </a:t>
            </a:r>
            <a:r>
              <a:rPr lang="en-US">
                <a:latin typeface="Times"/>
                <a:cs typeface="Times"/>
              </a:rPr>
              <a:t>of the model and how a dam works, explain </a:t>
            </a:r>
            <a:r>
              <a:rPr lang="en-US" b="1" u="sng">
                <a:latin typeface="Times"/>
                <a:cs typeface="Times"/>
              </a:rPr>
              <a:t>how does this model help us </a:t>
            </a:r>
            <a:r>
              <a:rPr lang="en-US" u="sng">
                <a:latin typeface="Times"/>
                <a:cs typeface="Times"/>
              </a:rPr>
              <a:t>better abstract the design problem and </a:t>
            </a:r>
            <a:r>
              <a:rPr lang="en-US" b="1" u="sng">
                <a:latin typeface="Times"/>
                <a:cs typeface="Times"/>
              </a:rPr>
              <a:t>why</a:t>
            </a:r>
            <a:r>
              <a:rPr lang="en-US" u="sng">
                <a:latin typeface="Times"/>
                <a:cs typeface="Times"/>
              </a:rPr>
              <a:t> did we even create it? </a:t>
            </a:r>
          </a:p>
          <a:p>
            <a:pPr>
              <a:defRPr/>
            </a:pPr>
            <a:endParaRPr lang="en-US">
              <a:latin typeface="Times"/>
              <a:cs typeface="Times"/>
            </a:endParaRPr>
          </a:p>
          <a:p>
            <a:pPr>
              <a:defRPr/>
            </a:pPr>
            <a:r>
              <a:rPr lang="en-US">
                <a:latin typeface="Times"/>
                <a:cs typeface="Times"/>
              </a:rPr>
              <a:t>FROM CLIENT REQUIREMENTS</a:t>
            </a:r>
          </a:p>
          <a:p>
            <a:pPr>
              <a:defRPr/>
            </a:pPr>
            <a:r>
              <a:rPr lang="en-US">
                <a:latin typeface="Times"/>
                <a:cs typeface="Times"/>
              </a:rPr>
              <a:t>Helps us identify critical components for initial concept generation</a:t>
            </a:r>
          </a:p>
          <a:p>
            <a:pPr>
              <a:defRPr/>
            </a:pPr>
            <a:r>
              <a:rPr lang="en-US">
                <a:latin typeface="Times"/>
                <a:cs typeface="Times"/>
              </a:rPr>
              <a:t>STORE WATER (damn structure) – INTAKE – CONVERT TO ROT (turbine)</a:t>
            </a:r>
            <a:endParaRPr lang="en-US">
              <a:cs typeface="Times"/>
            </a:endParaRPr>
          </a:p>
          <a:p>
            <a:pPr>
              <a:defRPr/>
            </a:pPr>
            <a:endParaRPr lang="en-US">
              <a:cs typeface="Times"/>
            </a:endParaRPr>
          </a:p>
        </p:txBody>
      </p:sp>
      <p:sp>
        <p:nvSpPr>
          <p:cNvPr id="4" name="Slide Number Placeholder 3"/>
          <p:cNvSpPr>
            <a:spLocks noGrp="1"/>
          </p:cNvSpPr>
          <p:nvPr>
            <p:ph type="sldNum" sz="quarter" idx="5"/>
          </p:nvPr>
        </p:nvSpPr>
        <p:spPr/>
        <p:txBody>
          <a:bodyPr/>
          <a:lstStyle/>
          <a:p>
            <a:pPr>
              <a:defRPr/>
            </a:pPr>
            <a:fld id="{DB9721C8-080E-4AE7-89F7-915173249943}" type="slidenum">
              <a:rPr lang="en-US" smtClean="0"/>
              <a:pPr>
                <a:defRPr/>
              </a:pPr>
              <a:t>3</a:t>
            </a:fld>
            <a:endParaRPr lang="en-US"/>
          </a:p>
        </p:txBody>
      </p:sp>
    </p:spTree>
    <p:extLst>
      <p:ext uri="{BB962C8B-B14F-4D97-AF65-F5344CB8AC3E}">
        <p14:creationId xmlns:p14="http://schemas.microsoft.com/office/powerpoint/2010/main" val="28090466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6" name="Rectangle 13"/>
          <p:cNvSpPr>
            <a:spLocks noChangeArrowheads="1"/>
          </p:cNvSpPr>
          <p:nvPr/>
        </p:nvSpPr>
        <p:spPr bwMode="auto">
          <a:xfrm rot="5400000">
            <a:off x="3861097" y="-3858141"/>
            <a:ext cx="1424763" cy="9141044"/>
          </a:xfrm>
          <a:prstGeom prst="rect">
            <a:avLst/>
          </a:prstGeom>
          <a:solidFill>
            <a:srgbClr val="003264"/>
          </a:solidFill>
          <a:ln w="9525">
            <a:noFill/>
            <a:miter lim="800000"/>
            <a:headEnd/>
            <a:tailEnd/>
          </a:ln>
          <a:effectLst/>
        </p:spPr>
        <p:txBody>
          <a:bodyPr wrap="none" anchor="ctr"/>
          <a:lstStyle/>
          <a:p>
            <a:pPr eaLnBrk="0" hangingPunct="0">
              <a:spcBef>
                <a:spcPct val="50000"/>
              </a:spcBef>
              <a:defRPr/>
            </a:pPr>
            <a:endParaRPr lang="en-US" sz="1500"/>
          </a:p>
        </p:txBody>
      </p:sp>
      <p:sp>
        <p:nvSpPr>
          <p:cNvPr id="10" name="Rectangle 4"/>
          <p:cNvSpPr>
            <a:spLocks noGrp="1" noChangeArrowheads="1"/>
          </p:cNvSpPr>
          <p:nvPr>
            <p:ph type="dt" sz="half" idx="10"/>
          </p:nvPr>
        </p:nvSpPr>
        <p:spPr>
          <a:xfrm>
            <a:off x="3768061" y="4563988"/>
            <a:ext cx="1610832" cy="228600"/>
          </a:xfrm>
        </p:spPr>
        <p:txBody>
          <a:bodyPr anchor="ctr"/>
          <a:lstStyle>
            <a:lvl1pPr algn="ctr">
              <a:defRPr>
                <a:solidFill>
                  <a:schemeClr val="tx1">
                    <a:lumMod val="50000"/>
                    <a:lumOff val="50000"/>
                  </a:schemeClr>
                </a:solidFill>
                <a:latin typeface="Arial" charset="0"/>
                <a:ea typeface="Arial" charset="0"/>
                <a:cs typeface="Arial" charset="0"/>
              </a:defRPr>
            </a:lvl1pPr>
          </a:lstStyle>
          <a:p>
            <a:pPr>
              <a:defRPr/>
            </a:pPr>
            <a:endParaRPr lang="en-US"/>
          </a:p>
        </p:txBody>
      </p:sp>
      <p:sp>
        <p:nvSpPr>
          <p:cNvPr id="11" name="Rectangle 3"/>
          <p:cNvSpPr>
            <a:spLocks noGrp="1" noChangeArrowheads="1"/>
          </p:cNvSpPr>
          <p:nvPr>
            <p:ph type="subTitle" idx="1"/>
          </p:nvPr>
        </p:nvSpPr>
        <p:spPr>
          <a:xfrm>
            <a:off x="946688" y="3496194"/>
            <a:ext cx="7239000" cy="814530"/>
          </a:xfrm>
        </p:spPr>
        <p:txBody>
          <a:bodyPr anchor="t"/>
          <a:lstStyle>
            <a:lvl1pPr marL="0" indent="0" algn="ctr">
              <a:buFontTx/>
              <a:buNone/>
              <a:defRPr sz="1350" b="0" i="0" spc="75">
                <a:solidFill>
                  <a:srgbClr val="003264"/>
                </a:solidFill>
                <a:latin typeface="Arial" charset="0"/>
                <a:ea typeface="Arial" charset="0"/>
                <a:cs typeface="Arial" charset="0"/>
              </a:defRPr>
            </a:lvl1pPr>
          </a:lstStyle>
          <a:p>
            <a:r>
              <a:rPr lang="en-US"/>
              <a:t>Click to edit Master subtitle style</a:t>
            </a:r>
          </a:p>
        </p:txBody>
      </p:sp>
      <p:sp>
        <p:nvSpPr>
          <p:cNvPr id="12" name="Rectangle 2"/>
          <p:cNvSpPr>
            <a:spLocks noGrp="1" noChangeArrowheads="1"/>
          </p:cNvSpPr>
          <p:nvPr>
            <p:ph type="ctrTitle" hasCustomPrompt="1"/>
          </p:nvPr>
        </p:nvSpPr>
        <p:spPr>
          <a:xfrm>
            <a:off x="946688" y="1881963"/>
            <a:ext cx="7239000" cy="1536405"/>
          </a:xfrm>
        </p:spPr>
        <p:txBody>
          <a:bodyPr anchor="ctr"/>
          <a:lstStyle>
            <a:lvl1pPr algn="ctr">
              <a:spcAft>
                <a:spcPts val="0"/>
              </a:spcAft>
              <a:defRPr b="1">
                <a:solidFill>
                  <a:srgbClr val="003264"/>
                </a:solidFill>
                <a:latin typeface="Arial"/>
                <a:cs typeface="Arial"/>
              </a:defRPr>
            </a:lvl1pPr>
          </a:lstStyle>
          <a:p>
            <a:r>
              <a:rPr lang="en-US"/>
              <a:t>CLICK TO EDIT MASTER TITLE STYLE</a:t>
            </a:r>
          </a:p>
        </p:txBody>
      </p:sp>
      <p:sp>
        <p:nvSpPr>
          <p:cNvPr id="8" name="Rectangle 7"/>
          <p:cNvSpPr>
            <a:spLocks noChangeArrowheads="1"/>
          </p:cNvSpPr>
          <p:nvPr userDrawn="1"/>
        </p:nvSpPr>
        <p:spPr bwMode="auto">
          <a:xfrm rot="5400000">
            <a:off x="4459179" y="458677"/>
            <a:ext cx="228600" cy="9141046"/>
          </a:xfrm>
          <a:prstGeom prst="rect">
            <a:avLst/>
          </a:prstGeom>
          <a:solidFill>
            <a:srgbClr val="FFCC00"/>
          </a:solidFill>
          <a:ln w="9525">
            <a:noFill/>
            <a:miter lim="800000"/>
            <a:headEnd/>
            <a:tailEnd/>
          </a:ln>
          <a:effectLst/>
        </p:spPr>
        <p:txBody>
          <a:bodyPr wrap="none" anchor="ctr"/>
          <a:lstStyle/>
          <a:p>
            <a:pPr eaLnBrk="0" hangingPunct="0">
              <a:spcBef>
                <a:spcPct val="50000"/>
              </a:spcBef>
              <a:defRPr/>
            </a:pPr>
            <a:r>
              <a:rPr lang="en-US" sz="1500">
                <a:solidFill>
                  <a:srgbClr val="FFCC00"/>
                </a:solidFill>
              </a:rPr>
              <a:t>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5494" y="383209"/>
            <a:ext cx="2035968" cy="748283"/>
          </a:xfrm>
          <a:prstGeom prst="rect">
            <a:avLst/>
          </a:prstGeom>
        </p:spPr>
      </p:pic>
    </p:spTree>
    <p:extLst>
      <p:ext uri="{BB962C8B-B14F-4D97-AF65-F5344CB8AC3E}">
        <p14:creationId xmlns:p14="http://schemas.microsoft.com/office/powerpoint/2010/main" val="1752040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bwMode="auto">
          <a:xfrm>
            <a:off x="0" y="863864"/>
            <a:ext cx="9144000" cy="30008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indent="0" algn="l" defTabSz="685800" rtl="0" eaLnBrk="0" fontAlgn="base" latinLnBrk="0" hangingPunct="0">
              <a:lnSpc>
                <a:spcPct val="100000"/>
              </a:lnSpc>
              <a:spcBef>
                <a:spcPct val="5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a:xfrm>
            <a:off x="457200" y="110465"/>
            <a:ext cx="8305800" cy="742950"/>
          </a:xfrm>
        </p:spPr>
        <p:txBody>
          <a:bodyPr anchor="ctr"/>
          <a:lstStyle>
            <a:lvl1pPr>
              <a:defRPr sz="2100" cap="small" baseline="0">
                <a:solidFill>
                  <a:schemeClr val="bg1"/>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457200" y="1018916"/>
            <a:ext cx="8305800" cy="3750796"/>
          </a:xfrm>
        </p:spPr>
        <p:txBody>
          <a:bodyPr/>
          <a:lstStyle>
            <a:lvl1pPr>
              <a:buClr>
                <a:srgbClr val="003264"/>
              </a:buClr>
              <a:buFont typeface="Arial"/>
              <a:buChar char="•"/>
              <a:defRPr baseline="0">
                <a:solidFill>
                  <a:srgbClr val="003D7C"/>
                </a:solidFill>
              </a:defRPr>
            </a:lvl1pPr>
            <a:lvl2pPr>
              <a:defRPr baseline="0">
                <a:solidFill>
                  <a:srgbClr val="0070C0"/>
                </a:solidFill>
              </a:defRPr>
            </a:lvl2pPr>
            <a:lvl3pPr>
              <a:defRPr>
                <a:solidFill>
                  <a:srgbClr val="0070C0"/>
                </a:solidFill>
              </a:defRPr>
            </a:lvl3pPr>
            <a:lvl4pPr>
              <a:defRPr baseline="0">
                <a:solidFill>
                  <a:srgbClr val="0070C0"/>
                </a:solidFill>
              </a:defRPr>
            </a:lvl4pPr>
            <a:lvl5pPr>
              <a:defRPr>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atin typeface="Arial Hebrew Scholar" charset="-79"/>
                <a:ea typeface="Arial Hebrew Scholar" charset="-79"/>
                <a:cs typeface="Arial Hebrew Scholar" charset="-79"/>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64530E-D695-45C9-AFB6-E411BBE0972A}" type="slidenum">
              <a:rPr lang="en-US"/>
              <a:pPr>
                <a:defRPr/>
              </a:pPr>
              <a:t>‹#›</a:t>
            </a:fld>
            <a:endParaRPr lang="en-US"/>
          </a:p>
        </p:txBody>
      </p:sp>
    </p:spTree>
    <p:extLst>
      <p:ext uri="{BB962C8B-B14F-4D97-AF65-F5344CB8AC3E}">
        <p14:creationId xmlns:p14="http://schemas.microsoft.com/office/powerpoint/2010/main" val="728163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p:cNvSpPr/>
          <p:nvPr userDrawn="1"/>
        </p:nvSpPr>
        <p:spPr bwMode="auto">
          <a:xfrm>
            <a:off x="0" y="863864"/>
            <a:ext cx="9144000" cy="30008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indent="0" algn="l" defTabSz="685800" rtl="0" eaLnBrk="0" fontAlgn="base" latinLnBrk="0" hangingPunct="0">
              <a:lnSpc>
                <a:spcPct val="100000"/>
              </a:lnSpc>
              <a:spcBef>
                <a:spcPct val="5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p:txBody>
          <a:bodyPr/>
          <a:lstStyle>
            <a:lvl1pPr>
              <a:defRPr sz="2100" cap="all" baseline="0"/>
            </a:lvl1pPr>
          </a:lstStyle>
          <a:p>
            <a:r>
              <a:rPr lang="en-US"/>
              <a:t>click to edit master title style</a:t>
            </a:r>
          </a:p>
        </p:txBody>
      </p:sp>
      <p:sp>
        <p:nvSpPr>
          <p:cNvPr id="3" name="Content Placeholder 2"/>
          <p:cNvSpPr>
            <a:spLocks noGrp="1"/>
          </p:cNvSpPr>
          <p:nvPr>
            <p:ph sz="half" idx="1"/>
          </p:nvPr>
        </p:nvSpPr>
        <p:spPr>
          <a:xfrm>
            <a:off x="457200" y="1018917"/>
            <a:ext cx="4081571" cy="3750796"/>
          </a:xfrm>
        </p:spPr>
        <p:txBody>
          <a:bodyPr anchor="t"/>
          <a:lstStyle>
            <a:lvl1pPr>
              <a:buClr>
                <a:srgbClr val="003264"/>
              </a:buClr>
              <a:buFont typeface="Arial"/>
              <a:buChar char="•"/>
              <a:defRPr sz="1575"/>
            </a:lvl1pPr>
            <a:lvl2pPr>
              <a:defRPr sz="1350">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18917"/>
            <a:ext cx="4114800" cy="3750796"/>
          </a:xfrm>
        </p:spPr>
        <p:txBody>
          <a:bodyPr anchor="t"/>
          <a:lstStyle>
            <a:lvl1pPr>
              <a:buClr>
                <a:srgbClr val="003264"/>
              </a:buClr>
              <a:buFont typeface="Arial"/>
              <a:buChar char="•"/>
              <a:defRPr sz="1575"/>
            </a:lvl1pPr>
            <a:lvl2pPr>
              <a:defRPr sz="1350">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4C9D31-C077-4F1D-9A24-5EC35A00F916}" type="slidenum">
              <a:rPr lang="en-US"/>
              <a:pPr>
                <a:defRPr/>
              </a:pPr>
              <a:t>‹#›</a:t>
            </a:fld>
            <a:endParaRPr lang="en-US"/>
          </a:p>
        </p:txBody>
      </p:sp>
      <p:sp>
        <p:nvSpPr>
          <p:cNvPr id="11" name="Rectangle 4"/>
          <p:cNvSpPr>
            <a:spLocks noGrp="1" noChangeArrowheads="1"/>
          </p:cNvSpPr>
          <p:nvPr>
            <p:ph type="dt" sz="half" idx="10"/>
          </p:nvPr>
        </p:nvSpPr>
        <p:spPr>
          <a:xfrm>
            <a:off x="5867914" y="4914900"/>
            <a:ext cx="2893856" cy="228600"/>
          </a:xfrm>
          <a:ln/>
        </p:spPr>
        <p:txBody>
          <a:bodyPr/>
          <a:lstStyle>
            <a:lvl1pPr>
              <a:defRPr>
                <a:latin typeface="Arial" charset="0"/>
                <a:ea typeface="Arial" charset="0"/>
                <a:cs typeface="Arial" charset="0"/>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17848"/>
            <a:ext cx="8305800" cy="742950"/>
          </a:xfrm>
        </p:spPr>
        <p:txBody>
          <a:bodyPr/>
          <a:lstStyle>
            <a:lvl1pPr>
              <a:defRPr sz="2100" cap="all" baseline="0"/>
            </a:lvl1pPr>
          </a:lstStyle>
          <a:p>
            <a:r>
              <a:rPr lang="en-US"/>
              <a:t>click to edit master title style</a:t>
            </a:r>
          </a:p>
        </p:txBody>
      </p:sp>
      <p:sp>
        <p:nvSpPr>
          <p:cNvPr id="9" name="Rectangle 8"/>
          <p:cNvSpPr/>
          <p:nvPr userDrawn="1"/>
        </p:nvSpPr>
        <p:spPr bwMode="auto">
          <a:xfrm>
            <a:off x="0" y="863864"/>
            <a:ext cx="9144000" cy="30008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indent="0" algn="l" defTabSz="685800" rtl="0" eaLnBrk="0" fontAlgn="base" latinLnBrk="0" hangingPunct="0">
              <a:lnSpc>
                <a:spcPct val="100000"/>
              </a:lnSpc>
              <a:spcBef>
                <a:spcPct val="5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3" name="Content Placeholder 2"/>
          <p:cNvSpPr>
            <a:spLocks noGrp="1"/>
          </p:cNvSpPr>
          <p:nvPr>
            <p:ph sz="half" idx="1"/>
          </p:nvPr>
        </p:nvSpPr>
        <p:spPr>
          <a:xfrm>
            <a:off x="452893" y="1013359"/>
            <a:ext cx="4125260" cy="3756354"/>
          </a:xfrm>
        </p:spPr>
        <p:txBody>
          <a:bodyPr/>
          <a:lstStyle>
            <a:lvl1pPr>
              <a:buFont typeface="Arial"/>
              <a:buChar char="•"/>
              <a:defRPr sz="1500"/>
            </a:lvl1pPr>
            <a:lvl2pPr>
              <a:defRPr sz="1350">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013358"/>
            <a:ext cx="4114287" cy="1829272"/>
          </a:xfrm>
        </p:spPr>
        <p:txBody>
          <a:bodyPr/>
          <a:lstStyle>
            <a:lvl1pPr>
              <a:buFont typeface="Arial"/>
              <a:buChar char="•"/>
              <a:defRPr sz="1500"/>
            </a:lvl1pPr>
            <a:lvl2pPr>
              <a:defRPr sz="1350">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01699"/>
            <a:ext cx="4114287" cy="1868014"/>
          </a:xfrm>
        </p:spPr>
        <p:txBody>
          <a:bodyPr/>
          <a:lstStyle>
            <a:lvl1pPr>
              <a:buFont typeface="Arial"/>
              <a:buChar char="•"/>
              <a:defRPr sz="1500"/>
            </a:lvl1pPr>
            <a:lvl2pPr>
              <a:defRPr sz="1425">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EA02BB6-1A9C-452C-B494-FBD8DDFC7C76}" type="slidenum">
              <a:rPr lang="en-US"/>
              <a:pPr>
                <a:defRPr/>
              </a:pPr>
              <a:t>‹#›</a:t>
            </a:fld>
            <a:endParaRPr lang="en-US"/>
          </a:p>
        </p:txBody>
      </p:sp>
      <p:sp>
        <p:nvSpPr>
          <p:cNvPr id="12" name="Rectangle 4"/>
          <p:cNvSpPr>
            <a:spLocks noGrp="1" noChangeArrowheads="1"/>
          </p:cNvSpPr>
          <p:nvPr>
            <p:ph type="dt" sz="half" idx="10"/>
          </p:nvPr>
        </p:nvSpPr>
        <p:spPr>
          <a:xfrm>
            <a:off x="5867914" y="4914900"/>
            <a:ext cx="2893856" cy="228600"/>
          </a:xfrm>
          <a:ln/>
        </p:spPr>
        <p:txBody>
          <a:bodyPr/>
          <a:lstStyle>
            <a:lvl1pPr>
              <a:defRPr>
                <a:latin typeface="Arial" charset="0"/>
                <a:ea typeface="Arial" charset="0"/>
                <a:cs typeface="Arial" charset="0"/>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13" name="Rectangle 12"/>
          <p:cNvSpPr/>
          <p:nvPr userDrawn="1"/>
        </p:nvSpPr>
        <p:spPr bwMode="auto">
          <a:xfrm>
            <a:off x="0" y="863864"/>
            <a:ext cx="9144000" cy="30008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indent="0" algn="l" defTabSz="685800" rtl="0" eaLnBrk="0" fontAlgn="base" latinLnBrk="0" hangingPunct="0">
              <a:lnSpc>
                <a:spcPct val="100000"/>
              </a:lnSpc>
              <a:spcBef>
                <a:spcPct val="5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3" name="Content Placeholder 2"/>
          <p:cNvSpPr>
            <a:spLocks noGrp="1"/>
          </p:cNvSpPr>
          <p:nvPr>
            <p:ph sz="quarter" idx="1"/>
          </p:nvPr>
        </p:nvSpPr>
        <p:spPr>
          <a:xfrm>
            <a:off x="452894" y="976441"/>
            <a:ext cx="4076033" cy="1858805"/>
          </a:xfrm>
        </p:spPr>
        <p:txBody>
          <a:bodyPr/>
          <a:lstStyle>
            <a:lvl1pPr>
              <a:defRPr sz="1575"/>
            </a:lvl1pPr>
            <a:lvl2pPr>
              <a:defRPr sz="1350">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76441"/>
            <a:ext cx="4114287" cy="1858805"/>
          </a:xfrm>
        </p:spPr>
        <p:txBody>
          <a:bodyPr/>
          <a:lstStyle>
            <a:lvl1pPr>
              <a:defRPr sz="1575"/>
            </a:lvl1pPr>
            <a:lvl2pPr>
              <a:defRPr sz="1350">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2894" y="2953383"/>
            <a:ext cx="4076033" cy="1845863"/>
          </a:xfrm>
        </p:spPr>
        <p:txBody>
          <a:bodyPr/>
          <a:lstStyle>
            <a:lvl1pPr>
              <a:defRPr sz="1575"/>
            </a:lvl1pPr>
            <a:lvl2pPr>
              <a:defRPr sz="1350">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383"/>
            <a:ext cx="4114287" cy="1845863"/>
          </a:xfrm>
        </p:spPr>
        <p:txBody>
          <a:bodyPr/>
          <a:lstStyle>
            <a:lvl1pPr>
              <a:defRPr sz="1575"/>
            </a:lvl1pPr>
            <a:lvl2pPr>
              <a:defRPr sz="1350">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6E62A-80FB-44D8-8A0D-CECAD572AF87}" type="slidenum">
              <a:rPr lang="en-US"/>
              <a:pPr>
                <a:defRPr/>
              </a:pPr>
              <a:t>‹#›</a:t>
            </a:fld>
            <a:endParaRPr lang="en-US"/>
          </a:p>
        </p:txBody>
      </p:sp>
      <p:sp>
        <p:nvSpPr>
          <p:cNvPr id="11" name="Title 1"/>
          <p:cNvSpPr>
            <a:spLocks noGrp="1"/>
          </p:cNvSpPr>
          <p:nvPr>
            <p:ph type="title" hasCustomPrompt="1"/>
          </p:nvPr>
        </p:nvSpPr>
        <p:spPr>
          <a:xfrm>
            <a:off x="457200" y="117848"/>
            <a:ext cx="8305800" cy="742950"/>
          </a:xfrm>
        </p:spPr>
        <p:txBody>
          <a:bodyPr/>
          <a:lstStyle>
            <a:lvl1pPr>
              <a:defRPr sz="2100" cap="all" baseline="0"/>
            </a:lvl1pPr>
          </a:lstStyle>
          <a:p>
            <a:r>
              <a:rPr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9" name="Rectangle 8"/>
          <p:cNvSpPr/>
          <p:nvPr userDrawn="1"/>
        </p:nvSpPr>
        <p:spPr bwMode="auto">
          <a:xfrm>
            <a:off x="0" y="863864"/>
            <a:ext cx="9144000" cy="30008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indent="0" algn="l" defTabSz="685800" rtl="0" eaLnBrk="0" fontAlgn="base" latinLnBrk="0" hangingPunct="0">
              <a:lnSpc>
                <a:spcPct val="100000"/>
              </a:lnSpc>
              <a:spcBef>
                <a:spcPct val="5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3" name="Table Placeholder 2"/>
          <p:cNvSpPr>
            <a:spLocks noGrp="1"/>
          </p:cNvSpPr>
          <p:nvPr>
            <p:ph type="tbl" idx="1" hasCustomPrompt="1"/>
          </p:nvPr>
        </p:nvSpPr>
        <p:spPr>
          <a:xfrm>
            <a:off x="452894" y="1011533"/>
            <a:ext cx="8309593" cy="3758180"/>
          </a:xfrm>
        </p:spPr>
        <p:txBody>
          <a:bodyPr anchor="ctr"/>
          <a:lstStyle>
            <a:lvl1pPr algn="ctr">
              <a:defRPr/>
            </a:lvl1pPr>
          </a:lstStyle>
          <a:p>
            <a:pPr lvl="0"/>
            <a:r>
              <a:rPr lang="en-US" noProof="0"/>
              <a:t>Table</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8180C0-0ACE-425D-849B-9C4339D9495E}" type="slidenum">
              <a:rPr lang="en-US"/>
              <a:pPr>
                <a:defRPr/>
              </a:pPr>
              <a:t>‹#›</a:t>
            </a:fld>
            <a:endParaRPr lang="en-US"/>
          </a:p>
        </p:txBody>
      </p:sp>
      <p:sp>
        <p:nvSpPr>
          <p:cNvPr id="8" name="Title 1"/>
          <p:cNvSpPr>
            <a:spLocks noGrp="1"/>
          </p:cNvSpPr>
          <p:nvPr>
            <p:ph type="title" hasCustomPrompt="1"/>
          </p:nvPr>
        </p:nvSpPr>
        <p:spPr>
          <a:xfrm>
            <a:off x="457200" y="117848"/>
            <a:ext cx="8305800" cy="742950"/>
          </a:xfrm>
        </p:spPr>
        <p:txBody>
          <a:bodyPr/>
          <a:lstStyle>
            <a:lvl1pPr>
              <a:defRPr sz="2100" cap="all" baseline="0"/>
            </a:lvl1pPr>
          </a:lstStyle>
          <a:p>
            <a:r>
              <a:rPr lang="en-US"/>
              <a:t>click to edit master title style</a:t>
            </a:r>
          </a:p>
        </p:txBody>
      </p:sp>
      <p:sp>
        <p:nvSpPr>
          <p:cNvPr id="10" name="Rectangle 4"/>
          <p:cNvSpPr>
            <a:spLocks noGrp="1" noChangeArrowheads="1"/>
          </p:cNvSpPr>
          <p:nvPr>
            <p:ph type="dt" sz="half" idx="10"/>
          </p:nvPr>
        </p:nvSpPr>
        <p:spPr>
          <a:xfrm>
            <a:off x="5867914" y="4914900"/>
            <a:ext cx="2893856" cy="228600"/>
          </a:xfrm>
          <a:ln/>
        </p:spPr>
        <p:txBody>
          <a:bodyPr/>
          <a:lstStyle>
            <a:lvl1pPr>
              <a:defRPr>
                <a:latin typeface="Arial" charset="0"/>
                <a:ea typeface="Arial" charset="0"/>
                <a:cs typeface="Arial" charset="0"/>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0995" y="3600450"/>
            <a:ext cx="6685089" cy="425054"/>
          </a:xfrm>
        </p:spPr>
        <p:txBody>
          <a:bodyPr anchor="ctr"/>
          <a:lstStyle>
            <a:lvl1pPr algn="l">
              <a:defRPr sz="1500" b="1"/>
            </a:lvl1pPr>
          </a:lstStyle>
          <a:p>
            <a:r>
              <a:rPr lang="en-US"/>
              <a:t>Click to edit Master title style</a:t>
            </a:r>
          </a:p>
        </p:txBody>
      </p:sp>
      <p:sp>
        <p:nvSpPr>
          <p:cNvPr id="3" name="Picture Placeholder 2"/>
          <p:cNvSpPr>
            <a:spLocks noGrp="1"/>
          </p:cNvSpPr>
          <p:nvPr>
            <p:ph type="pic" idx="1"/>
          </p:nvPr>
        </p:nvSpPr>
        <p:spPr>
          <a:xfrm>
            <a:off x="1210996" y="459581"/>
            <a:ext cx="6685089" cy="3086100"/>
          </a:xfrm>
        </p:spPr>
        <p:txBody>
          <a:bodyPr anchor="ct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210995" y="4025503"/>
            <a:ext cx="6685089"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4716E3-BCC5-4306-8204-3518F1026FEC}" type="slidenum">
              <a:rPr lang="en-US"/>
              <a:pPr>
                <a:defRPr/>
              </a:pPr>
              <a:t>‹#›</a:t>
            </a:fld>
            <a:endParaRPr lang="en-US"/>
          </a:p>
        </p:txBody>
      </p:sp>
      <p:sp>
        <p:nvSpPr>
          <p:cNvPr id="8" name="Rectangle 4"/>
          <p:cNvSpPr>
            <a:spLocks noGrp="1" noChangeArrowheads="1"/>
          </p:cNvSpPr>
          <p:nvPr>
            <p:ph type="dt" sz="half" idx="10"/>
          </p:nvPr>
        </p:nvSpPr>
        <p:spPr>
          <a:xfrm>
            <a:off x="5867914" y="4914900"/>
            <a:ext cx="2893856" cy="228600"/>
          </a:xfrm>
          <a:ln/>
        </p:spPr>
        <p:txBody>
          <a:bodyPr/>
          <a:lstStyle>
            <a:lvl1pPr>
              <a:defRPr>
                <a:latin typeface="Arial" charset="0"/>
                <a:ea typeface="Arial" charset="0"/>
                <a:cs typeface="Arial" charset="0"/>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8" y="285750"/>
            <a:ext cx="7783513" cy="4286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502FB3DF-3873-43AF-B7C0-F43F0EED7E79}"/>
              </a:ext>
            </a:extLst>
          </p:cNvPr>
          <p:cNvSpPr>
            <a:spLocks noGrp="1"/>
          </p:cNvSpPr>
          <p:nvPr>
            <p:ph type="dt" sz="half" idx="10"/>
          </p:nvPr>
        </p:nvSpPr>
        <p:spPr/>
        <p:txBody>
          <a:bodyPr/>
          <a:lstStyle>
            <a:lvl1pPr>
              <a:defRPr/>
            </a:lvl1pPr>
          </a:lstStyle>
          <a:p>
            <a:endParaRPr lang="en-US" altLang="en-US"/>
          </a:p>
        </p:txBody>
      </p:sp>
      <p:sp>
        <p:nvSpPr>
          <p:cNvPr id="4" name="Footer Placeholder 4">
            <a:extLst>
              <a:ext uri="{FF2B5EF4-FFF2-40B4-BE49-F238E27FC236}">
                <a16:creationId xmlns:a16="http://schemas.microsoft.com/office/drawing/2014/main" id="{E43D0A33-83FC-4E08-A325-589DCB56435B}"/>
              </a:ext>
            </a:extLst>
          </p:cNvPr>
          <p:cNvSpPr>
            <a:spLocks noGrp="1"/>
          </p:cNvSpPr>
          <p:nvPr>
            <p:ph type="ftr" sz="quarter" idx="11"/>
          </p:nvPr>
        </p:nvSpPr>
        <p:spPr/>
        <p:txBody>
          <a:bodyPr/>
          <a:lstStyle>
            <a:lvl1pPr>
              <a:defRPr/>
            </a:lvl1pPr>
          </a:lstStyle>
          <a:p>
            <a:endParaRPr lang="en-US" altLang="en-US"/>
          </a:p>
        </p:txBody>
      </p:sp>
      <p:sp>
        <p:nvSpPr>
          <p:cNvPr id="5" name="Slide Number Placeholder 5">
            <a:extLst>
              <a:ext uri="{FF2B5EF4-FFF2-40B4-BE49-F238E27FC236}">
                <a16:creationId xmlns:a16="http://schemas.microsoft.com/office/drawing/2014/main" id="{07EEC729-7DA5-453A-9EC3-6A6528B92C12}"/>
              </a:ext>
            </a:extLst>
          </p:cNvPr>
          <p:cNvSpPr>
            <a:spLocks noGrp="1"/>
          </p:cNvSpPr>
          <p:nvPr>
            <p:ph type="sldNum" sz="quarter" idx="12"/>
          </p:nvPr>
        </p:nvSpPr>
        <p:spPr/>
        <p:txBody>
          <a:bodyPr/>
          <a:lstStyle>
            <a:lvl1pPr>
              <a:defRPr/>
            </a:lvl1pPr>
          </a:lstStyle>
          <a:p>
            <a:pPr>
              <a:defRPr/>
            </a:pPr>
            <a:fld id="{898DCE99-AE09-400D-9631-C8AD913CAF48}" type="slidenum">
              <a:rPr lang="en-US" altLang="en-US"/>
              <a:pPr>
                <a:defRPr/>
              </a:pPr>
              <a:t>‹#›</a:t>
            </a:fld>
            <a:endParaRPr lang="en-US" altLang="en-US"/>
          </a:p>
        </p:txBody>
      </p:sp>
    </p:spTree>
    <p:extLst>
      <p:ext uri="{BB962C8B-B14F-4D97-AF65-F5344CB8AC3E}">
        <p14:creationId xmlns:p14="http://schemas.microsoft.com/office/powerpoint/2010/main" val="836706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6" name="Rectangle 13"/>
          <p:cNvSpPr>
            <a:spLocks noChangeArrowheads="1"/>
          </p:cNvSpPr>
          <p:nvPr/>
        </p:nvSpPr>
        <p:spPr bwMode="auto">
          <a:xfrm rot="5400000">
            <a:off x="2693341" y="-1307158"/>
            <a:ext cx="3760275" cy="9141044"/>
          </a:xfrm>
          <a:prstGeom prst="rect">
            <a:avLst/>
          </a:prstGeom>
          <a:solidFill>
            <a:srgbClr val="003264"/>
          </a:solidFill>
          <a:ln w="9525">
            <a:noFill/>
            <a:miter lim="800000"/>
            <a:headEnd/>
            <a:tailEnd/>
          </a:ln>
          <a:effectLst/>
        </p:spPr>
        <p:txBody>
          <a:bodyPr wrap="none" anchor="ctr"/>
          <a:lstStyle/>
          <a:p>
            <a:pPr eaLnBrk="0" hangingPunct="0">
              <a:spcBef>
                <a:spcPct val="50000"/>
              </a:spcBef>
              <a:defRPr/>
            </a:pPr>
            <a:endParaRPr lang="en-US" sz="1500"/>
          </a:p>
        </p:txBody>
      </p:sp>
      <p:sp>
        <p:nvSpPr>
          <p:cNvPr id="10" name="Rectangle 4"/>
          <p:cNvSpPr>
            <a:spLocks noGrp="1" noChangeArrowheads="1"/>
          </p:cNvSpPr>
          <p:nvPr>
            <p:ph type="dt" sz="half" idx="10"/>
          </p:nvPr>
        </p:nvSpPr>
        <p:spPr>
          <a:xfrm>
            <a:off x="3768061" y="4563988"/>
            <a:ext cx="1610832" cy="228600"/>
          </a:xfrm>
        </p:spPr>
        <p:txBody>
          <a:bodyPr anchor="ctr"/>
          <a:lstStyle>
            <a:lvl1pPr algn="ctr">
              <a:defRPr>
                <a:solidFill>
                  <a:schemeClr val="bg1">
                    <a:lumMod val="75000"/>
                  </a:schemeClr>
                </a:solidFill>
                <a:latin typeface="Arial" charset="0"/>
                <a:ea typeface="Arial" charset="0"/>
                <a:cs typeface="Arial" charset="0"/>
              </a:defRPr>
            </a:lvl1pPr>
          </a:lstStyle>
          <a:p>
            <a:pPr>
              <a:defRPr/>
            </a:pPr>
            <a:endParaRPr lang="en-US"/>
          </a:p>
        </p:txBody>
      </p:sp>
      <p:sp>
        <p:nvSpPr>
          <p:cNvPr id="11" name="Rectangle 3"/>
          <p:cNvSpPr>
            <a:spLocks noGrp="1" noChangeArrowheads="1"/>
          </p:cNvSpPr>
          <p:nvPr>
            <p:ph type="subTitle" idx="1"/>
          </p:nvPr>
        </p:nvSpPr>
        <p:spPr>
          <a:xfrm>
            <a:off x="946688" y="3382486"/>
            <a:ext cx="7239000" cy="814530"/>
          </a:xfrm>
        </p:spPr>
        <p:txBody>
          <a:bodyPr anchor="t"/>
          <a:lstStyle>
            <a:lvl1pPr marL="0" indent="0" algn="ctr">
              <a:buFontTx/>
              <a:buNone/>
              <a:defRPr sz="1350" b="0" i="0" spc="75">
                <a:solidFill>
                  <a:srgbClr val="FFFFCC"/>
                </a:solidFill>
                <a:latin typeface="Arial" charset="0"/>
                <a:ea typeface="Arial" charset="0"/>
                <a:cs typeface="Arial" charset="0"/>
              </a:defRPr>
            </a:lvl1pPr>
          </a:lstStyle>
          <a:p>
            <a:r>
              <a:rPr lang="en-US"/>
              <a:t>Click to edit Master subtitle style</a:t>
            </a:r>
          </a:p>
        </p:txBody>
      </p:sp>
      <p:sp>
        <p:nvSpPr>
          <p:cNvPr id="12" name="Rectangle 2"/>
          <p:cNvSpPr>
            <a:spLocks noGrp="1" noChangeArrowheads="1"/>
          </p:cNvSpPr>
          <p:nvPr>
            <p:ph type="ctrTitle" hasCustomPrompt="1"/>
          </p:nvPr>
        </p:nvSpPr>
        <p:spPr>
          <a:xfrm>
            <a:off x="946688" y="1768255"/>
            <a:ext cx="7239000" cy="1536405"/>
          </a:xfrm>
        </p:spPr>
        <p:txBody>
          <a:bodyPr anchor="ctr"/>
          <a:lstStyle>
            <a:lvl1pPr algn="ctr">
              <a:spcAft>
                <a:spcPts val="0"/>
              </a:spcAft>
              <a:defRPr b="1">
                <a:solidFill>
                  <a:schemeClr val="bg1"/>
                </a:solidFill>
                <a:latin typeface="Arial"/>
                <a:cs typeface="Arial"/>
              </a:defRPr>
            </a:lvl1pPr>
          </a:lstStyle>
          <a:p>
            <a:r>
              <a:rPr lang="en-US"/>
              <a:t>CLICK TO EDIT MASTER TITLE STYLE</a:t>
            </a:r>
          </a:p>
        </p:txBody>
      </p:sp>
      <p:sp>
        <p:nvSpPr>
          <p:cNvPr id="8" name="Rectangle 7"/>
          <p:cNvSpPr>
            <a:spLocks noChangeArrowheads="1"/>
          </p:cNvSpPr>
          <p:nvPr userDrawn="1"/>
        </p:nvSpPr>
        <p:spPr bwMode="auto">
          <a:xfrm rot="5400000">
            <a:off x="4459179" y="458677"/>
            <a:ext cx="228600" cy="9141046"/>
          </a:xfrm>
          <a:prstGeom prst="rect">
            <a:avLst/>
          </a:prstGeom>
          <a:solidFill>
            <a:srgbClr val="FFCC00"/>
          </a:solidFill>
          <a:ln w="9525">
            <a:noFill/>
            <a:miter lim="800000"/>
            <a:headEnd/>
            <a:tailEnd/>
          </a:ln>
          <a:effectLst/>
        </p:spPr>
        <p:txBody>
          <a:bodyPr wrap="none" anchor="ctr"/>
          <a:lstStyle/>
          <a:p>
            <a:pPr eaLnBrk="0" hangingPunct="0">
              <a:spcBef>
                <a:spcPct val="50000"/>
              </a:spcBef>
              <a:defRPr/>
            </a:pPr>
            <a:r>
              <a:rPr lang="en-US" sz="1500">
                <a:solidFill>
                  <a:srgbClr val="FFCC00"/>
                </a:solidFill>
              </a:rPr>
              <a:t> </a:t>
            </a:r>
          </a:p>
        </p:txBody>
      </p:sp>
      <p:sp>
        <p:nvSpPr>
          <p:cNvPr id="9" name="Rectangle 8"/>
          <p:cNvSpPr>
            <a:spLocks noChangeArrowheads="1"/>
          </p:cNvSpPr>
          <p:nvPr userDrawn="1"/>
        </p:nvSpPr>
        <p:spPr bwMode="auto">
          <a:xfrm rot="5400000">
            <a:off x="3874769" y="-3878717"/>
            <a:ext cx="1382840" cy="9141046"/>
          </a:xfrm>
          <a:prstGeom prst="rect">
            <a:avLst/>
          </a:prstGeom>
          <a:solidFill>
            <a:srgbClr val="FFCC00"/>
          </a:solidFill>
          <a:ln w="9525">
            <a:noFill/>
            <a:miter lim="800000"/>
            <a:headEnd/>
            <a:tailEnd/>
          </a:ln>
          <a:effectLst/>
        </p:spPr>
        <p:txBody>
          <a:bodyPr wrap="none" anchor="ctr"/>
          <a:lstStyle/>
          <a:p>
            <a:pPr eaLnBrk="0" hangingPunct="0">
              <a:spcBef>
                <a:spcPct val="50000"/>
              </a:spcBef>
              <a:defRPr/>
            </a:pPr>
            <a:r>
              <a:rPr lang="en-US" sz="1500">
                <a:solidFill>
                  <a:srgbClr val="FFCC00"/>
                </a:solidFill>
              </a:rPr>
              <a:t> </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6367" y="383209"/>
            <a:ext cx="2034221" cy="748283"/>
          </a:xfrm>
          <a:prstGeom prst="rect">
            <a:avLst/>
          </a:prstGeom>
        </p:spPr>
      </p:pic>
    </p:spTree>
    <p:extLst>
      <p:ext uri="{BB962C8B-B14F-4D97-AF65-F5344CB8AC3E}">
        <p14:creationId xmlns:p14="http://schemas.microsoft.com/office/powerpoint/2010/main" val="1509777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rot="5400000">
            <a:off x="4459179" y="458677"/>
            <a:ext cx="228600" cy="9141046"/>
          </a:xfrm>
          <a:prstGeom prst="rect">
            <a:avLst/>
          </a:prstGeom>
          <a:solidFill>
            <a:srgbClr val="003264"/>
          </a:solidFill>
          <a:ln w="9525">
            <a:noFill/>
            <a:miter lim="800000"/>
            <a:headEnd/>
            <a:tailEnd/>
          </a:ln>
          <a:effectLst/>
        </p:spPr>
        <p:txBody>
          <a:bodyPr wrap="none" anchor="ctr"/>
          <a:lstStyle/>
          <a:p>
            <a:pPr eaLnBrk="0" hangingPunct="0">
              <a:spcBef>
                <a:spcPct val="50000"/>
              </a:spcBef>
              <a:defRPr/>
            </a:pPr>
            <a:r>
              <a:rPr lang="en-US" sz="1500">
                <a:solidFill>
                  <a:srgbClr val="FFCC00"/>
                </a:solidFill>
              </a:rPr>
              <a:t> </a:t>
            </a:r>
          </a:p>
        </p:txBody>
      </p:sp>
      <p:sp>
        <p:nvSpPr>
          <p:cNvPr id="9" name="Rectangle 8"/>
          <p:cNvSpPr>
            <a:spLocks noChangeArrowheads="1"/>
          </p:cNvSpPr>
          <p:nvPr userDrawn="1"/>
        </p:nvSpPr>
        <p:spPr bwMode="auto">
          <a:xfrm rot="5400000">
            <a:off x="3874769" y="-3878717"/>
            <a:ext cx="1382840" cy="9141046"/>
          </a:xfrm>
          <a:prstGeom prst="rect">
            <a:avLst/>
          </a:prstGeom>
          <a:solidFill>
            <a:srgbClr val="FFCC00"/>
          </a:solidFill>
          <a:ln w="9525">
            <a:noFill/>
            <a:miter lim="800000"/>
            <a:headEnd/>
            <a:tailEnd/>
          </a:ln>
          <a:effectLst/>
        </p:spPr>
        <p:txBody>
          <a:bodyPr wrap="none" anchor="ctr"/>
          <a:lstStyle/>
          <a:p>
            <a:pPr eaLnBrk="0" hangingPunct="0">
              <a:spcBef>
                <a:spcPct val="50000"/>
              </a:spcBef>
              <a:defRPr/>
            </a:pPr>
            <a:r>
              <a:rPr lang="en-US" sz="1500">
                <a:solidFill>
                  <a:srgbClr val="FFCC00"/>
                </a:solidFill>
              </a:rPr>
              <a:t> </a:t>
            </a:r>
          </a:p>
        </p:txBody>
      </p:sp>
      <p:sp>
        <p:nvSpPr>
          <p:cNvPr id="13" name="Rectangle 4"/>
          <p:cNvSpPr>
            <a:spLocks noGrp="1" noChangeArrowheads="1"/>
          </p:cNvSpPr>
          <p:nvPr>
            <p:ph type="dt" sz="half" idx="10"/>
          </p:nvPr>
        </p:nvSpPr>
        <p:spPr>
          <a:xfrm>
            <a:off x="3768061" y="4563988"/>
            <a:ext cx="1610832" cy="228600"/>
          </a:xfrm>
        </p:spPr>
        <p:txBody>
          <a:bodyPr anchor="ctr"/>
          <a:lstStyle>
            <a:lvl1pPr algn="ctr">
              <a:defRPr>
                <a:solidFill>
                  <a:schemeClr val="tx1">
                    <a:lumMod val="50000"/>
                    <a:lumOff val="50000"/>
                  </a:schemeClr>
                </a:solidFill>
                <a:latin typeface="Arial" charset="0"/>
                <a:ea typeface="Arial" charset="0"/>
                <a:cs typeface="Arial" charset="0"/>
              </a:defRPr>
            </a:lvl1pPr>
          </a:lstStyle>
          <a:p>
            <a:pPr>
              <a:defRPr/>
            </a:pPr>
            <a:endParaRPr lang="en-US"/>
          </a:p>
        </p:txBody>
      </p:sp>
      <p:sp>
        <p:nvSpPr>
          <p:cNvPr id="14" name="Rectangle 3"/>
          <p:cNvSpPr>
            <a:spLocks noGrp="1" noChangeArrowheads="1"/>
          </p:cNvSpPr>
          <p:nvPr>
            <p:ph type="subTitle" idx="1"/>
          </p:nvPr>
        </p:nvSpPr>
        <p:spPr>
          <a:xfrm>
            <a:off x="946688" y="3496194"/>
            <a:ext cx="7239000" cy="814530"/>
          </a:xfrm>
        </p:spPr>
        <p:txBody>
          <a:bodyPr anchor="t"/>
          <a:lstStyle>
            <a:lvl1pPr marL="0" indent="0" algn="ctr">
              <a:buFontTx/>
              <a:buNone/>
              <a:defRPr sz="1350" b="0" i="0" spc="75">
                <a:solidFill>
                  <a:srgbClr val="003264"/>
                </a:solidFill>
                <a:latin typeface="Arial" charset="0"/>
                <a:ea typeface="Arial" charset="0"/>
                <a:cs typeface="Arial" charset="0"/>
              </a:defRPr>
            </a:lvl1pPr>
          </a:lstStyle>
          <a:p>
            <a:r>
              <a:rPr lang="en-US"/>
              <a:t>Click to edit Master subtitle style</a:t>
            </a:r>
          </a:p>
        </p:txBody>
      </p:sp>
      <p:sp>
        <p:nvSpPr>
          <p:cNvPr id="15" name="Rectangle 2"/>
          <p:cNvSpPr>
            <a:spLocks noGrp="1" noChangeArrowheads="1"/>
          </p:cNvSpPr>
          <p:nvPr>
            <p:ph type="ctrTitle" hasCustomPrompt="1"/>
          </p:nvPr>
        </p:nvSpPr>
        <p:spPr>
          <a:xfrm>
            <a:off x="946688" y="1881963"/>
            <a:ext cx="7239000" cy="1536405"/>
          </a:xfrm>
        </p:spPr>
        <p:txBody>
          <a:bodyPr anchor="ctr"/>
          <a:lstStyle>
            <a:lvl1pPr algn="ctr">
              <a:spcAft>
                <a:spcPts val="0"/>
              </a:spcAft>
              <a:defRPr b="1">
                <a:solidFill>
                  <a:srgbClr val="003264"/>
                </a:solidFill>
                <a:latin typeface="Arial"/>
                <a:cs typeface="Arial"/>
              </a:defRPr>
            </a:lvl1pPr>
          </a:lstStyle>
          <a:p>
            <a:r>
              <a:rPr lang="en-US"/>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6367" y="383209"/>
            <a:ext cx="2034221" cy="748283"/>
          </a:xfrm>
          <a:prstGeom prst="rect">
            <a:avLst/>
          </a:prstGeom>
        </p:spPr>
      </p:pic>
    </p:spTree>
    <p:extLst>
      <p:ext uri="{BB962C8B-B14F-4D97-AF65-F5344CB8AC3E}">
        <p14:creationId xmlns:p14="http://schemas.microsoft.com/office/powerpoint/2010/main" val="940515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6" name="Rectangle 13"/>
          <p:cNvSpPr>
            <a:spLocks noChangeArrowheads="1"/>
          </p:cNvSpPr>
          <p:nvPr/>
        </p:nvSpPr>
        <p:spPr bwMode="auto">
          <a:xfrm rot="5400000">
            <a:off x="2001728" y="-1998771"/>
            <a:ext cx="5143500" cy="9141044"/>
          </a:xfrm>
          <a:prstGeom prst="rect">
            <a:avLst/>
          </a:prstGeom>
          <a:solidFill>
            <a:srgbClr val="003264"/>
          </a:solidFill>
          <a:ln w="9525">
            <a:noFill/>
            <a:miter lim="800000"/>
            <a:headEnd/>
            <a:tailEnd/>
          </a:ln>
          <a:effectLst/>
        </p:spPr>
        <p:txBody>
          <a:bodyPr wrap="none" anchor="ctr"/>
          <a:lstStyle/>
          <a:p>
            <a:pPr eaLnBrk="0" hangingPunct="0">
              <a:spcBef>
                <a:spcPct val="50000"/>
              </a:spcBef>
              <a:defRPr/>
            </a:pPr>
            <a:endParaRPr lang="en-US" sz="1500"/>
          </a:p>
        </p:txBody>
      </p:sp>
      <p:sp>
        <p:nvSpPr>
          <p:cNvPr id="15" name="Rectangle 2"/>
          <p:cNvSpPr>
            <a:spLocks noGrp="1" noChangeArrowheads="1"/>
          </p:cNvSpPr>
          <p:nvPr>
            <p:ph type="ctrTitle" hasCustomPrompt="1"/>
          </p:nvPr>
        </p:nvSpPr>
        <p:spPr>
          <a:xfrm>
            <a:off x="946688" y="494978"/>
            <a:ext cx="7239000" cy="2114550"/>
          </a:xfrm>
        </p:spPr>
        <p:txBody>
          <a:bodyPr anchor="b"/>
          <a:lstStyle>
            <a:lvl1pPr algn="ctr">
              <a:spcAft>
                <a:spcPts val="0"/>
              </a:spcAft>
              <a:defRPr b="1">
                <a:solidFill>
                  <a:schemeClr val="bg1"/>
                </a:solidFill>
                <a:latin typeface="Arial"/>
                <a:cs typeface="Arial"/>
              </a:defRPr>
            </a:lvl1pPr>
          </a:lstStyle>
          <a:p>
            <a:r>
              <a:rPr lang="en-US"/>
              <a:t>CLICK TO EDIT MASTER TITLE STYLE</a:t>
            </a:r>
          </a:p>
        </p:txBody>
      </p:sp>
      <p:sp>
        <p:nvSpPr>
          <p:cNvPr id="16" name="Rectangle 3"/>
          <p:cNvSpPr>
            <a:spLocks noGrp="1" noChangeArrowheads="1"/>
          </p:cNvSpPr>
          <p:nvPr>
            <p:ph type="subTitle" idx="1"/>
          </p:nvPr>
        </p:nvSpPr>
        <p:spPr>
          <a:xfrm>
            <a:off x="946688" y="2780977"/>
            <a:ext cx="7239000" cy="1028700"/>
          </a:xfrm>
        </p:spPr>
        <p:txBody>
          <a:bodyPr anchor="t"/>
          <a:lstStyle>
            <a:lvl1pPr marL="0" indent="0" algn="ctr">
              <a:buFontTx/>
              <a:buNone/>
              <a:defRPr sz="1350" b="0" i="0" spc="75">
                <a:solidFill>
                  <a:srgbClr val="FFFFCC"/>
                </a:solidFill>
                <a:latin typeface="Arial" charset="0"/>
                <a:ea typeface="Arial" charset="0"/>
                <a:cs typeface="Arial" charset="0"/>
              </a:defRPr>
            </a:lvl1pPr>
          </a:lstStyle>
          <a:p>
            <a:r>
              <a:rPr lang="en-US"/>
              <a:t>Click to edit Master subtitle style</a:t>
            </a:r>
          </a:p>
        </p:txBody>
      </p:sp>
      <p:sp>
        <p:nvSpPr>
          <p:cNvPr id="7" name="Rectangle 6"/>
          <p:cNvSpPr>
            <a:spLocks noChangeArrowheads="1"/>
          </p:cNvSpPr>
          <p:nvPr userDrawn="1"/>
        </p:nvSpPr>
        <p:spPr bwMode="auto">
          <a:xfrm rot="5400000">
            <a:off x="3874770" y="-118443"/>
            <a:ext cx="1382840" cy="9141046"/>
          </a:xfrm>
          <a:prstGeom prst="rect">
            <a:avLst/>
          </a:prstGeom>
          <a:solidFill>
            <a:srgbClr val="FFCC00"/>
          </a:solidFill>
          <a:ln w="9525">
            <a:noFill/>
            <a:miter lim="800000"/>
            <a:headEnd/>
            <a:tailEnd/>
          </a:ln>
          <a:effectLst/>
        </p:spPr>
        <p:txBody>
          <a:bodyPr wrap="none" anchor="ctr"/>
          <a:lstStyle/>
          <a:p>
            <a:pPr eaLnBrk="0" hangingPunct="0">
              <a:spcBef>
                <a:spcPct val="50000"/>
              </a:spcBef>
              <a:defRPr/>
            </a:pPr>
            <a:r>
              <a:rPr lang="en-US" sz="1500">
                <a:solidFill>
                  <a:srgbClr val="FFCC00"/>
                </a:solidFill>
              </a:rPr>
              <a:t> </a:t>
            </a:r>
          </a:p>
        </p:txBody>
      </p:sp>
      <p:sp>
        <p:nvSpPr>
          <p:cNvPr id="18" name="Rectangle 4"/>
          <p:cNvSpPr>
            <a:spLocks noGrp="1" noChangeArrowheads="1"/>
          </p:cNvSpPr>
          <p:nvPr>
            <p:ph type="dt" sz="half" idx="10"/>
          </p:nvPr>
        </p:nvSpPr>
        <p:spPr>
          <a:xfrm>
            <a:off x="7086600" y="4800600"/>
            <a:ext cx="1905000" cy="228600"/>
          </a:xfrm>
        </p:spPr>
        <p:txBody>
          <a:bodyPr anchor="ctr"/>
          <a:lstStyle>
            <a:lvl1pPr algn="r">
              <a:defRPr>
                <a:solidFill>
                  <a:schemeClr val="bg1">
                    <a:lumMod val="75000"/>
                  </a:schemeClr>
                </a:solidFill>
                <a:latin typeface="Arial" charset="0"/>
                <a:ea typeface="Arial" charset="0"/>
                <a:cs typeface="Arial" charset="0"/>
              </a:defRPr>
            </a:lvl1pPr>
          </a:lstStyle>
          <a:p>
            <a:pPr>
              <a:defRPr/>
            </a:pP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6367" y="4106801"/>
            <a:ext cx="2034221" cy="748283"/>
          </a:xfrm>
          <a:prstGeom prst="rect">
            <a:avLst/>
          </a:prstGeom>
        </p:spPr>
      </p:pic>
    </p:spTree>
    <p:extLst>
      <p:ext uri="{BB962C8B-B14F-4D97-AF65-F5344CB8AC3E}">
        <p14:creationId xmlns:p14="http://schemas.microsoft.com/office/powerpoint/2010/main" val="490189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sp>
        <p:nvSpPr>
          <p:cNvPr id="6" name="Rectangle 13"/>
          <p:cNvSpPr>
            <a:spLocks noChangeArrowheads="1"/>
          </p:cNvSpPr>
          <p:nvPr/>
        </p:nvSpPr>
        <p:spPr bwMode="auto">
          <a:xfrm rot="5400000">
            <a:off x="3906566" y="-93933"/>
            <a:ext cx="1333824" cy="9141044"/>
          </a:xfrm>
          <a:prstGeom prst="rect">
            <a:avLst/>
          </a:prstGeom>
          <a:solidFill>
            <a:srgbClr val="003264"/>
          </a:solidFill>
          <a:ln w="9525">
            <a:noFill/>
            <a:miter lim="800000"/>
            <a:headEnd/>
            <a:tailEnd/>
          </a:ln>
          <a:effectLst/>
        </p:spPr>
        <p:txBody>
          <a:bodyPr wrap="none" anchor="ctr"/>
          <a:lstStyle/>
          <a:p>
            <a:pPr eaLnBrk="0" hangingPunct="0">
              <a:spcBef>
                <a:spcPct val="50000"/>
              </a:spcBef>
              <a:defRPr/>
            </a:pPr>
            <a:endParaRPr lang="en-US" sz="1500"/>
          </a:p>
        </p:txBody>
      </p:sp>
      <p:sp>
        <p:nvSpPr>
          <p:cNvPr id="15" name="Rectangle 2"/>
          <p:cNvSpPr>
            <a:spLocks noGrp="1" noChangeArrowheads="1"/>
          </p:cNvSpPr>
          <p:nvPr>
            <p:ph type="ctrTitle" hasCustomPrompt="1"/>
          </p:nvPr>
        </p:nvSpPr>
        <p:spPr>
          <a:xfrm>
            <a:off x="946688" y="494978"/>
            <a:ext cx="7239000" cy="1936558"/>
          </a:xfrm>
        </p:spPr>
        <p:txBody>
          <a:bodyPr anchor="b"/>
          <a:lstStyle>
            <a:lvl1pPr algn="ctr">
              <a:spcAft>
                <a:spcPts val="0"/>
              </a:spcAft>
              <a:defRPr b="1">
                <a:solidFill>
                  <a:srgbClr val="003264"/>
                </a:solidFill>
                <a:latin typeface="Arial"/>
                <a:cs typeface="Arial"/>
              </a:defRPr>
            </a:lvl1pPr>
          </a:lstStyle>
          <a:p>
            <a:r>
              <a:rPr lang="en-US"/>
              <a:t>CLICK TO EDIT MASTER TITLE STYLE</a:t>
            </a:r>
          </a:p>
        </p:txBody>
      </p:sp>
      <p:sp>
        <p:nvSpPr>
          <p:cNvPr id="16" name="Rectangle 3"/>
          <p:cNvSpPr>
            <a:spLocks noGrp="1" noChangeArrowheads="1"/>
          </p:cNvSpPr>
          <p:nvPr>
            <p:ph type="subTitle" idx="1"/>
          </p:nvPr>
        </p:nvSpPr>
        <p:spPr>
          <a:xfrm>
            <a:off x="946688" y="2521616"/>
            <a:ext cx="7239000" cy="1028700"/>
          </a:xfrm>
        </p:spPr>
        <p:txBody>
          <a:bodyPr anchor="t"/>
          <a:lstStyle>
            <a:lvl1pPr marL="0" indent="0" algn="ctr">
              <a:buFontTx/>
              <a:buNone/>
              <a:defRPr sz="1350" b="0" i="0" spc="75">
                <a:solidFill>
                  <a:srgbClr val="003264"/>
                </a:solidFill>
                <a:latin typeface="Arial" charset="0"/>
                <a:ea typeface="Arial" charset="0"/>
                <a:cs typeface="Arial" charset="0"/>
              </a:defRPr>
            </a:lvl1pPr>
          </a:lstStyle>
          <a:p>
            <a:r>
              <a:rPr lang="en-US"/>
              <a:t>Click to edit Master subtitle style</a:t>
            </a:r>
          </a:p>
        </p:txBody>
      </p:sp>
      <p:sp>
        <p:nvSpPr>
          <p:cNvPr id="18" name="Rectangle 4"/>
          <p:cNvSpPr>
            <a:spLocks noGrp="1" noChangeArrowheads="1"/>
          </p:cNvSpPr>
          <p:nvPr>
            <p:ph type="dt" sz="half" idx="10"/>
          </p:nvPr>
        </p:nvSpPr>
        <p:spPr>
          <a:xfrm>
            <a:off x="7086600" y="4800600"/>
            <a:ext cx="1905000" cy="228600"/>
          </a:xfrm>
        </p:spPr>
        <p:txBody>
          <a:bodyPr anchor="ctr"/>
          <a:lstStyle>
            <a:lvl1pPr algn="r">
              <a:defRPr>
                <a:solidFill>
                  <a:schemeClr val="bg1">
                    <a:lumMod val="75000"/>
                  </a:schemeClr>
                </a:solidFill>
                <a:latin typeface="Arial" charset="0"/>
                <a:ea typeface="Arial" charset="0"/>
                <a:cs typeface="Arial" charset="0"/>
              </a:defRPr>
            </a:lvl1pPr>
          </a:lstStyle>
          <a:p>
            <a:pPr>
              <a:defRPr/>
            </a:pPr>
            <a:endParaRPr lang="en-US"/>
          </a:p>
        </p:txBody>
      </p:sp>
      <p:sp>
        <p:nvSpPr>
          <p:cNvPr id="7" name="Rectangle 6"/>
          <p:cNvSpPr>
            <a:spLocks noChangeArrowheads="1"/>
          </p:cNvSpPr>
          <p:nvPr userDrawn="1"/>
        </p:nvSpPr>
        <p:spPr bwMode="auto">
          <a:xfrm rot="5400000">
            <a:off x="4530474" y="-800840"/>
            <a:ext cx="86010" cy="9141046"/>
          </a:xfrm>
          <a:prstGeom prst="rect">
            <a:avLst/>
          </a:prstGeom>
          <a:solidFill>
            <a:srgbClr val="FFCC00"/>
          </a:solidFill>
          <a:ln w="9525">
            <a:noFill/>
            <a:miter lim="800000"/>
            <a:headEnd/>
            <a:tailEnd/>
          </a:ln>
          <a:effectLst/>
        </p:spPr>
        <p:txBody>
          <a:bodyPr wrap="none" anchor="ctr"/>
          <a:lstStyle/>
          <a:p>
            <a:pPr eaLnBrk="0" hangingPunct="0">
              <a:spcBef>
                <a:spcPct val="50000"/>
              </a:spcBef>
              <a:defRPr/>
            </a:pPr>
            <a:r>
              <a:rPr lang="en-US" sz="1500">
                <a:solidFill>
                  <a:srgbClr val="FFCC00"/>
                </a:solidFill>
              </a:rPr>
              <a:t>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5494" y="4052317"/>
            <a:ext cx="2035968" cy="748283"/>
          </a:xfrm>
          <a:prstGeom prst="rect">
            <a:avLst/>
          </a:prstGeom>
        </p:spPr>
      </p:pic>
    </p:spTree>
    <p:extLst>
      <p:ext uri="{BB962C8B-B14F-4D97-AF65-F5344CB8AC3E}">
        <p14:creationId xmlns:p14="http://schemas.microsoft.com/office/powerpoint/2010/main" val="1880373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rot="5400000">
            <a:off x="3874770" y="-118443"/>
            <a:ext cx="1382840" cy="9141046"/>
          </a:xfrm>
          <a:prstGeom prst="rect">
            <a:avLst/>
          </a:prstGeom>
          <a:solidFill>
            <a:srgbClr val="FFCC00"/>
          </a:solidFill>
          <a:ln w="9525">
            <a:noFill/>
            <a:miter lim="800000"/>
            <a:headEnd/>
            <a:tailEnd/>
          </a:ln>
          <a:effectLst/>
        </p:spPr>
        <p:txBody>
          <a:bodyPr wrap="none" anchor="ctr"/>
          <a:lstStyle/>
          <a:p>
            <a:pPr eaLnBrk="0" hangingPunct="0">
              <a:spcBef>
                <a:spcPct val="50000"/>
              </a:spcBef>
              <a:defRPr/>
            </a:pPr>
            <a:r>
              <a:rPr lang="en-US" sz="1500">
                <a:solidFill>
                  <a:srgbClr val="FFCC00"/>
                </a:solidFill>
              </a:rPr>
              <a:t> </a:t>
            </a:r>
          </a:p>
        </p:txBody>
      </p:sp>
      <p:sp>
        <p:nvSpPr>
          <p:cNvPr id="18" name="Rectangle 4"/>
          <p:cNvSpPr>
            <a:spLocks noGrp="1" noChangeArrowheads="1"/>
          </p:cNvSpPr>
          <p:nvPr>
            <p:ph type="dt" sz="half" idx="10"/>
          </p:nvPr>
        </p:nvSpPr>
        <p:spPr>
          <a:xfrm>
            <a:off x="7086600" y="4800600"/>
            <a:ext cx="1905000" cy="228600"/>
          </a:xfrm>
        </p:spPr>
        <p:txBody>
          <a:bodyPr anchor="ctr"/>
          <a:lstStyle>
            <a:lvl1pPr algn="r">
              <a:defRPr>
                <a:solidFill>
                  <a:schemeClr val="bg1">
                    <a:lumMod val="75000"/>
                  </a:schemeClr>
                </a:solidFill>
                <a:latin typeface="Arial" charset="0"/>
                <a:ea typeface="Arial" charset="0"/>
                <a:cs typeface="Arial" charset="0"/>
              </a:defRPr>
            </a:lvl1pPr>
          </a:lstStyle>
          <a:p>
            <a:pPr>
              <a:defRPr/>
            </a:pPr>
            <a:endParaRPr lang="en-US"/>
          </a:p>
        </p:txBody>
      </p:sp>
      <p:sp>
        <p:nvSpPr>
          <p:cNvPr id="11" name="Rectangle 2"/>
          <p:cNvSpPr>
            <a:spLocks noGrp="1" noChangeArrowheads="1"/>
          </p:cNvSpPr>
          <p:nvPr>
            <p:ph type="ctrTitle" hasCustomPrompt="1"/>
          </p:nvPr>
        </p:nvSpPr>
        <p:spPr>
          <a:xfrm>
            <a:off x="946688" y="494978"/>
            <a:ext cx="7239000" cy="1936558"/>
          </a:xfrm>
        </p:spPr>
        <p:txBody>
          <a:bodyPr anchor="b"/>
          <a:lstStyle>
            <a:lvl1pPr algn="ctr">
              <a:spcAft>
                <a:spcPts val="0"/>
              </a:spcAft>
              <a:defRPr b="1">
                <a:solidFill>
                  <a:srgbClr val="003264"/>
                </a:solidFill>
                <a:latin typeface="Arial"/>
                <a:cs typeface="Arial"/>
              </a:defRPr>
            </a:lvl1pPr>
          </a:lstStyle>
          <a:p>
            <a:r>
              <a:rPr lang="en-US"/>
              <a:t>CLICK TO EDIT MASTER TITLE STYLE</a:t>
            </a:r>
          </a:p>
        </p:txBody>
      </p:sp>
      <p:sp>
        <p:nvSpPr>
          <p:cNvPr id="12" name="Rectangle 3"/>
          <p:cNvSpPr>
            <a:spLocks noGrp="1" noChangeArrowheads="1"/>
          </p:cNvSpPr>
          <p:nvPr>
            <p:ph type="subTitle" idx="1"/>
          </p:nvPr>
        </p:nvSpPr>
        <p:spPr>
          <a:xfrm>
            <a:off x="946688" y="2521616"/>
            <a:ext cx="7239000" cy="1028700"/>
          </a:xfrm>
        </p:spPr>
        <p:txBody>
          <a:bodyPr anchor="t"/>
          <a:lstStyle>
            <a:lvl1pPr marL="0" indent="0" algn="ctr">
              <a:buFontTx/>
              <a:buNone/>
              <a:defRPr sz="1350" b="0" i="0" spc="75">
                <a:solidFill>
                  <a:srgbClr val="003264"/>
                </a:solidFill>
                <a:latin typeface="Arial" charset="0"/>
                <a:ea typeface="Arial" charset="0"/>
                <a:cs typeface="Arial" charset="0"/>
              </a:defRPr>
            </a:lvl1pPr>
          </a:lstStyle>
          <a:p>
            <a:r>
              <a:rPr lang="en-US"/>
              <a:t>Click to edit Master subtitle style</a:t>
            </a:r>
          </a:p>
        </p:txBody>
      </p:sp>
      <p:sp>
        <p:nvSpPr>
          <p:cNvPr id="13" name="Rectangle 12"/>
          <p:cNvSpPr>
            <a:spLocks noChangeArrowheads="1"/>
          </p:cNvSpPr>
          <p:nvPr userDrawn="1"/>
        </p:nvSpPr>
        <p:spPr bwMode="auto">
          <a:xfrm rot="5400000">
            <a:off x="4530474" y="-800840"/>
            <a:ext cx="86010" cy="9141046"/>
          </a:xfrm>
          <a:prstGeom prst="rect">
            <a:avLst/>
          </a:prstGeom>
          <a:solidFill>
            <a:srgbClr val="003264"/>
          </a:solidFill>
          <a:ln w="9525">
            <a:noFill/>
            <a:miter lim="800000"/>
            <a:headEnd/>
            <a:tailEnd/>
          </a:ln>
          <a:effectLst/>
        </p:spPr>
        <p:txBody>
          <a:bodyPr wrap="none" anchor="ctr"/>
          <a:lstStyle/>
          <a:p>
            <a:pPr eaLnBrk="0" hangingPunct="0">
              <a:spcBef>
                <a:spcPct val="50000"/>
              </a:spcBef>
              <a:defRPr/>
            </a:pPr>
            <a:r>
              <a:rPr lang="en-US" sz="1500">
                <a:solidFill>
                  <a:srgbClr val="FFCC00"/>
                </a:solidFill>
              </a:rPr>
              <a:t> </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6367" y="4145689"/>
            <a:ext cx="2034221" cy="748283"/>
          </a:xfrm>
          <a:prstGeom prst="rect">
            <a:avLst/>
          </a:prstGeom>
        </p:spPr>
      </p:pic>
    </p:spTree>
    <p:extLst>
      <p:ext uri="{BB962C8B-B14F-4D97-AF65-F5344CB8AC3E}">
        <p14:creationId xmlns:p14="http://schemas.microsoft.com/office/powerpoint/2010/main" val="97851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Rectangle 13"/>
          <p:cNvSpPr>
            <a:spLocks noChangeArrowheads="1"/>
          </p:cNvSpPr>
          <p:nvPr userDrawn="1"/>
        </p:nvSpPr>
        <p:spPr bwMode="auto">
          <a:xfrm rot="5400000">
            <a:off x="2001728" y="-1998771"/>
            <a:ext cx="5143500" cy="9141044"/>
          </a:xfrm>
          <a:prstGeom prst="rect">
            <a:avLst/>
          </a:prstGeom>
          <a:solidFill>
            <a:schemeClr val="bg1"/>
          </a:solidFill>
          <a:ln w="9525">
            <a:noFill/>
            <a:miter lim="800000"/>
            <a:headEnd/>
            <a:tailEnd/>
          </a:ln>
          <a:effectLst/>
        </p:spPr>
        <p:txBody>
          <a:bodyPr wrap="none" anchor="ctr"/>
          <a:lstStyle/>
          <a:p>
            <a:pPr eaLnBrk="0" hangingPunct="0">
              <a:spcBef>
                <a:spcPct val="50000"/>
              </a:spcBef>
              <a:defRPr/>
            </a:pPr>
            <a:endParaRPr lang="en-US" sz="1500">
              <a:solidFill>
                <a:schemeClr val="bg1"/>
              </a:solidFill>
            </a:endParaRPr>
          </a:p>
        </p:txBody>
      </p:sp>
      <p:sp>
        <p:nvSpPr>
          <p:cNvPr id="7" name="Rectangle 2"/>
          <p:cNvSpPr>
            <a:spLocks noGrp="1" noChangeArrowheads="1"/>
          </p:cNvSpPr>
          <p:nvPr>
            <p:ph type="ctrTitle" hasCustomPrompt="1"/>
          </p:nvPr>
        </p:nvSpPr>
        <p:spPr>
          <a:xfrm>
            <a:off x="946688" y="1441092"/>
            <a:ext cx="7239000" cy="1536405"/>
          </a:xfrm>
        </p:spPr>
        <p:txBody>
          <a:bodyPr anchor="ctr"/>
          <a:lstStyle>
            <a:lvl1pPr algn="ctr">
              <a:spcAft>
                <a:spcPts val="0"/>
              </a:spcAft>
              <a:defRPr sz="1575" b="1">
                <a:solidFill>
                  <a:srgbClr val="003264"/>
                </a:solidFill>
                <a:latin typeface="Arial"/>
                <a:cs typeface="Arial"/>
              </a:defRPr>
            </a:lvl1pPr>
          </a:lstStyle>
          <a:p>
            <a:r>
              <a:rPr lang="en-US"/>
              <a:t>CLICK TO EDIT MASTER TITLE STYLE</a:t>
            </a:r>
          </a:p>
        </p:txBody>
      </p:sp>
      <p:sp>
        <p:nvSpPr>
          <p:cNvPr id="6" name="Rectangle 13"/>
          <p:cNvSpPr>
            <a:spLocks noChangeArrowheads="1"/>
          </p:cNvSpPr>
          <p:nvPr userDrawn="1"/>
        </p:nvSpPr>
        <p:spPr bwMode="auto">
          <a:xfrm rot="5400000">
            <a:off x="4165454" y="164955"/>
            <a:ext cx="816050" cy="9141046"/>
          </a:xfrm>
          <a:prstGeom prst="rect">
            <a:avLst/>
          </a:prstGeom>
          <a:solidFill>
            <a:srgbClr val="FFCC00"/>
          </a:solidFill>
          <a:ln w="9525">
            <a:noFill/>
            <a:miter lim="800000"/>
            <a:headEnd/>
            <a:tailEnd/>
          </a:ln>
          <a:effectLst/>
        </p:spPr>
        <p:txBody>
          <a:bodyPr wrap="none" anchor="ctr"/>
          <a:lstStyle/>
          <a:p>
            <a:pPr eaLnBrk="0" hangingPunct="0">
              <a:spcBef>
                <a:spcPct val="50000"/>
              </a:spcBef>
              <a:defRPr/>
            </a:pPr>
            <a:r>
              <a:rPr lang="en-US" sz="1500">
                <a:solidFill>
                  <a:srgbClr val="FFCC00"/>
                </a:solidFill>
              </a:rPr>
              <a:t>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4466" y="4528747"/>
            <a:ext cx="4141320" cy="349670"/>
          </a:xfrm>
          <a:prstGeom prst="rect">
            <a:avLst/>
          </a:prstGeom>
        </p:spPr>
      </p:pic>
    </p:spTree>
    <p:extLst>
      <p:ext uri="{BB962C8B-B14F-4D97-AF65-F5344CB8AC3E}">
        <p14:creationId xmlns:p14="http://schemas.microsoft.com/office/powerpoint/2010/main" val="1422388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13"/>
          <p:cNvSpPr>
            <a:spLocks noChangeArrowheads="1"/>
          </p:cNvSpPr>
          <p:nvPr userDrawn="1"/>
        </p:nvSpPr>
        <p:spPr bwMode="auto">
          <a:xfrm rot="5400000">
            <a:off x="2001728" y="-1998772"/>
            <a:ext cx="5143500" cy="9141044"/>
          </a:xfrm>
          <a:prstGeom prst="rect">
            <a:avLst/>
          </a:prstGeom>
          <a:solidFill>
            <a:srgbClr val="003264"/>
          </a:solidFill>
          <a:ln w="9525">
            <a:noFill/>
            <a:miter lim="800000"/>
            <a:headEnd/>
            <a:tailEnd/>
          </a:ln>
          <a:effectLst/>
        </p:spPr>
        <p:txBody>
          <a:bodyPr wrap="none" anchor="ctr"/>
          <a:lstStyle/>
          <a:p>
            <a:pPr eaLnBrk="0" hangingPunct="0">
              <a:spcBef>
                <a:spcPct val="50000"/>
              </a:spcBef>
              <a:defRPr/>
            </a:pPr>
            <a:endParaRPr lang="en-US" sz="1500"/>
          </a:p>
        </p:txBody>
      </p:sp>
      <p:sp>
        <p:nvSpPr>
          <p:cNvPr id="7" name="Rectangle 2"/>
          <p:cNvSpPr>
            <a:spLocks noGrp="1" noChangeArrowheads="1"/>
          </p:cNvSpPr>
          <p:nvPr>
            <p:ph type="ctrTitle" hasCustomPrompt="1"/>
          </p:nvPr>
        </p:nvSpPr>
        <p:spPr>
          <a:xfrm>
            <a:off x="946688" y="1441092"/>
            <a:ext cx="7239000" cy="1536405"/>
          </a:xfrm>
        </p:spPr>
        <p:txBody>
          <a:bodyPr anchor="ctr"/>
          <a:lstStyle>
            <a:lvl1pPr algn="ctr">
              <a:spcAft>
                <a:spcPts val="0"/>
              </a:spcAft>
              <a:defRPr sz="1575" b="1">
                <a:solidFill>
                  <a:schemeClr val="bg1"/>
                </a:solidFill>
                <a:latin typeface="Arial"/>
                <a:cs typeface="Arial"/>
              </a:defRPr>
            </a:lvl1p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4303" y="4528747"/>
            <a:ext cx="4141646" cy="349670"/>
          </a:xfrm>
          <a:prstGeom prst="rect">
            <a:avLst/>
          </a:prstGeom>
        </p:spPr>
      </p:pic>
    </p:spTree>
    <p:extLst>
      <p:ext uri="{BB962C8B-B14F-4D97-AF65-F5344CB8AC3E}">
        <p14:creationId xmlns:p14="http://schemas.microsoft.com/office/powerpoint/2010/main" val="1189579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6" name="Rectangle 13"/>
          <p:cNvSpPr>
            <a:spLocks noChangeArrowheads="1"/>
          </p:cNvSpPr>
          <p:nvPr userDrawn="1"/>
        </p:nvSpPr>
        <p:spPr bwMode="auto">
          <a:xfrm rot="5400000">
            <a:off x="2001728" y="-1998771"/>
            <a:ext cx="5143500" cy="9141044"/>
          </a:xfrm>
          <a:prstGeom prst="rect">
            <a:avLst/>
          </a:prstGeom>
          <a:solidFill>
            <a:schemeClr val="bg1"/>
          </a:solidFill>
          <a:ln w="9525">
            <a:noFill/>
            <a:miter lim="800000"/>
            <a:headEnd/>
            <a:tailEnd/>
          </a:ln>
          <a:effectLst/>
        </p:spPr>
        <p:txBody>
          <a:bodyPr wrap="none" anchor="ctr"/>
          <a:lstStyle/>
          <a:p>
            <a:pPr eaLnBrk="0" hangingPunct="0">
              <a:spcBef>
                <a:spcPct val="50000"/>
              </a:spcBef>
              <a:defRPr/>
            </a:pPr>
            <a:endParaRPr lang="en-US" sz="1500">
              <a:solidFill>
                <a:schemeClr val="bg1"/>
              </a:solidFill>
            </a:endParaRPr>
          </a:p>
        </p:txBody>
      </p:sp>
      <p:sp>
        <p:nvSpPr>
          <p:cNvPr id="9" name="Picture Placeholder 2"/>
          <p:cNvSpPr>
            <a:spLocks noGrp="1"/>
          </p:cNvSpPr>
          <p:nvPr>
            <p:ph type="pic" idx="1"/>
          </p:nvPr>
        </p:nvSpPr>
        <p:spPr>
          <a:xfrm>
            <a:off x="1" y="0"/>
            <a:ext cx="9144000" cy="4327447"/>
          </a:xfrm>
        </p:spPr>
        <p:txBody>
          <a:bodyPr anchor="ct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10" name="Rectangle 13"/>
          <p:cNvSpPr>
            <a:spLocks noChangeArrowheads="1"/>
          </p:cNvSpPr>
          <p:nvPr userDrawn="1"/>
        </p:nvSpPr>
        <p:spPr bwMode="auto">
          <a:xfrm rot="5400000">
            <a:off x="4165454" y="164955"/>
            <a:ext cx="816050" cy="9141046"/>
          </a:xfrm>
          <a:prstGeom prst="rect">
            <a:avLst/>
          </a:prstGeom>
          <a:solidFill>
            <a:srgbClr val="FFCC00"/>
          </a:solidFill>
          <a:ln w="9525">
            <a:noFill/>
            <a:miter lim="800000"/>
            <a:headEnd/>
            <a:tailEnd/>
          </a:ln>
          <a:effectLst/>
        </p:spPr>
        <p:txBody>
          <a:bodyPr wrap="none" anchor="ctr"/>
          <a:lstStyle/>
          <a:p>
            <a:pPr eaLnBrk="0" hangingPunct="0">
              <a:spcBef>
                <a:spcPct val="50000"/>
              </a:spcBef>
              <a:defRPr/>
            </a:pPr>
            <a:r>
              <a:rPr lang="en-US" sz="1500">
                <a:solidFill>
                  <a:srgbClr val="FFCC00"/>
                </a:solidFill>
              </a:rPr>
              <a:t> </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4466" y="4528747"/>
            <a:ext cx="4141320" cy="349670"/>
          </a:xfrm>
          <a:prstGeom prst="rect">
            <a:avLst/>
          </a:prstGeom>
        </p:spPr>
      </p:pic>
    </p:spTree>
    <p:extLst>
      <p:ext uri="{BB962C8B-B14F-4D97-AF65-F5344CB8AC3E}">
        <p14:creationId xmlns:p14="http://schemas.microsoft.com/office/powerpoint/2010/main" val="2043674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0" y="863864"/>
            <a:ext cx="9144000" cy="30008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indent="0" algn="l" defTabSz="685800" rtl="0" eaLnBrk="0" fontAlgn="base" latinLnBrk="0" hangingPunct="0">
              <a:lnSpc>
                <a:spcPct val="100000"/>
              </a:lnSpc>
              <a:spcBef>
                <a:spcPct val="5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a:xfrm>
            <a:off x="446569" y="110465"/>
            <a:ext cx="8315201" cy="742950"/>
          </a:xfrm>
        </p:spPr>
        <p:txBody>
          <a:bodyPr anchor="ctr"/>
          <a:lstStyle>
            <a:lvl1pPr>
              <a:defRPr sz="2100" cap="small" baseline="0">
                <a:solidFill>
                  <a:schemeClr val="tx1"/>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446568" y="1018916"/>
            <a:ext cx="8315202" cy="3750796"/>
          </a:xfrm>
        </p:spPr>
        <p:txBody>
          <a:bodyPr/>
          <a:lstStyle>
            <a:lvl1pPr>
              <a:buClr>
                <a:srgbClr val="003264"/>
              </a:buClr>
              <a:buFont typeface="Arial"/>
              <a:buChar char="•"/>
              <a:defRPr baseline="0">
                <a:solidFill>
                  <a:srgbClr val="003D7C"/>
                </a:solidFill>
              </a:defRPr>
            </a:lvl1pPr>
            <a:lvl2pPr>
              <a:defRPr baseline="0">
                <a:solidFill>
                  <a:srgbClr val="0070C0"/>
                </a:solidFill>
              </a:defRPr>
            </a:lvl2pPr>
            <a:lvl3pPr>
              <a:defRPr>
                <a:solidFill>
                  <a:srgbClr val="0070C0"/>
                </a:solidFill>
              </a:defRPr>
            </a:lvl3pPr>
            <a:lvl4pPr>
              <a:defRPr baseline="0">
                <a:solidFill>
                  <a:srgbClr val="0070C0"/>
                </a:solidFill>
              </a:defRPr>
            </a:lvl4pPr>
            <a:lvl5pPr>
              <a:defRPr>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766512" y="4914900"/>
            <a:ext cx="1995258" cy="228600"/>
          </a:xfrm>
          <a:ln/>
        </p:spPr>
        <p:txBody>
          <a:bodyPr/>
          <a:lstStyle>
            <a:lvl1pPr>
              <a:defRPr>
                <a:latin typeface="Arial" charset="0"/>
                <a:ea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a:xfrm>
            <a:off x="446568" y="4914900"/>
            <a:ext cx="4927869" cy="228600"/>
          </a:xfrm>
          <a:ln/>
        </p:spPr>
        <p:txBody>
          <a:bodyPr/>
          <a:lstStyle>
            <a:lvl1pPr>
              <a:defRPr/>
            </a:lvl1pPr>
          </a:lstStyle>
          <a:p>
            <a:pPr>
              <a:defRPr/>
            </a:pPr>
            <a:endParaRPr lang="en-US"/>
          </a:p>
        </p:txBody>
      </p:sp>
    </p:spTree>
    <p:extLst>
      <p:ext uri="{BB962C8B-B14F-4D97-AF65-F5344CB8AC3E}">
        <p14:creationId xmlns:p14="http://schemas.microsoft.com/office/powerpoint/2010/main" val="1396549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bwMode="auto">
          <a:xfrm>
            <a:off x="0" y="863864"/>
            <a:ext cx="9144000" cy="30008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indent="0" algn="l" defTabSz="685800" rtl="0" eaLnBrk="0" fontAlgn="base" latinLnBrk="0" hangingPunct="0">
              <a:lnSpc>
                <a:spcPct val="100000"/>
              </a:lnSpc>
              <a:spcBef>
                <a:spcPct val="5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a:xfrm>
            <a:off x="457200" y="110465"/>
            <a:ext cx="8305800" cy="742950"/>
          </a:xfrm>
        </p:spPr>
        <p:txBody>
          <a:bodyPr anchor="ctr"/>
          <a:lstStyle>
            <a:lvl1pPr>
              <a:defRPr sz="2100" cap="small" baseline="0">
                <a:solidFill>
                  <a:schemeClr val="tx1"/>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457200" y="1018916"/>
            <a:ext cx="8305800" cy="3750796"/>
          </a:xfrm>
        </p:spPr>
        <p:txBody>
          <a:bodyPr/>
          <a:lstStyle>
            <a:lvl1pPr>
              <a:buClr>
                <a:srgbClr val="003264"/>
              </a:buClr>
              <a:buFont typeface="Arial"/>
              <a:buChar char="•"/>
              <a:defRPr baseline="0">
                <a:solidFill>
                  <a:srgbClr val="003D7C"/>
                </a:solidFill>
              </a:defRPr>
            </a:lvl1pPr>
            <a:lvl2pPr>
              <a:defRPr baseline="0">
                <a:solidFill>
                  <a:srgbClr val="0070C0"/>
                </a:solidFill>
              </a:defRPr>
            </a:lvl2pPr>
            <a:lvl3pPr>
              <a:defRPr>
                <a:solidFill>
                  <a:srgbClr val="0070C0"/>
                </a:solidFill>
              </a:defRPr>
            </a:lvl3pPr>
            <a:lvl4pPr>
              <a:defRPr baseline="0">
                <a:solidFill>
                  <a:srgbClr val="0070C0"/>
                </a:solidFill>
              </a:defRPr>
            </a:lvl4pPr>
            <a:lvl5pPr>
              <a:defRPr>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atin typeface="Arial Hebrew Scholar" charset="-79"/>
                <a:ea typeface="Arial Hebrew Scholar" charset="-79"/>
                <a:cs typeface="Arial Hebrew Scholar" charset="-79"/>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64530E-D695-45C9-AFB6-E411BBE0972A}" type="slidenum">
              <a:rPr lang="en-US"/>
              <a:pPr>
                <a:defRPr/>
              </a:pPr>
              <a:t>‹#›</a:t>
            </a:fld>
            <a:endParaRPr lang="en-US"/>
          </a:p>
        </p:txBody>
      </p:sp>
    </p:spTree>
    <p:extLst>
      <p:ext uri="{BB962C8B-B14F-4D97-AF65-F5344CB8AC3E}">
        <p14:creationId xmlns:p14="http://schemas.microsoft.com/office/powerpoint/2010/main" val="137833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p:cNvSpPr/>
          <p:nvPr userDrawn="1"/>
        </p:nvSpPr>
        <p:spPr bwMode="auto">
          <a:xfrm>
            <a:off x="0" y="863864"/>
            <a:ext cx="9144000" cy="30008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indent="0" algn="l" defTabSz="685800" rtl="0" eaLnBrk="0" fontAlgn="base" latinLnBrk="0" hangingPunct="0">
              <a:lnSpc>
                <a:spcPct val="100000"/>
              </a:lnSpc>
              <a:spcBef>
                <a:spcPct val="5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p:txBody>
          <a:bodyPr/>
          <a:lstStyle>
            <a:lvl1pPr>
              <a:defRPr sz="2100" cap="all" baseline="0"/>
            </a:lvl1pPr>
          </a:lstStyle>
          <a:p>
            <a:r>
              <a:rPr lang="en-US"/>
              <a:t>click to edit master title style</a:t>
            </a:r>
          </a:p>
        </p:txBody>
      </p:sp>
      <p:sp>
        <p:nvSpPr>
          <p:cNvPr id="3" name="Content Placeholder 2"/>
          <p:cNvSpPr>
            <a:spLocks noGrp="1"/>
          </p:cNvSpPr>
          <p:nvPr>
            <p:ph sz="half" idx="1"/>
          </p:nvPr>
        </p:nvSpPr>
        <p:spPr>
          <a:xfrm>
            <a:off x="457200" y="1018917"/>
            <a:ext cx="4081571" cy="3750796"/>
          </a:xfrm>
        </p:spPr>
        <p:txBody>
          <a:bodyPr anchor="t"/>
          <a:lstStyle>
            <a:lvl1pPr>
              <a:buClr>
                <a:srgbClr val="003264"/>
              </a:buClr>
              <a:buFont typeface="Arial"/>
              <a:buChar char="•"/>
              <a:defRPr sz="1575"/>
            </a:lvl1pPr>
            <a:lvl2pPr>
              <a:defRPr sz="1350">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18917"/>
            <a:ext cx="4114800" cy="3750796"/>
          </a:xfrm>
        </p:spPr>
        <p:txBody>
          <a:bodyPr anchor="t"/>
          <a:lstStyle>
            <a:lvl1pPr>
              <a:buClr>
                <a:srgbClr val="003264"/>
              </a:buClr>
              <a:buFont typeface="Arial"/>
              <a:buChar char="•"/>
              <a:defRPr sz="1575"/>
            </a:lvl1pPr>
            <a:lvl2pPr>
              <a:defRPr sz="1350">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4C9D31-C077-4F1D-9A24-5EC35A00F916}" type="slidenum">
              <a:rPr lang="en-US"/>
              <a:pPr>
                <a:defRPr/>
              </a:pPr>
              <a:t>‹#›</a:t>
            </a:fld>
            <a:endParaRPr lang="en-US"/>
          </a:p>
        </p:txBody>
      </p:sp>
      <p:sp>
        <p:nvSpPr>
          <p:cNvPr id="11" name="Rectangle 4"/>
          <p:cNvSpPr>
            <a:spLocks noGrp="1" noChangeArrowheads="1"/>
          </p:cNvSpPr>
          <p:nvPr>
            <p:ph type="dt" sz="half" idx="10"/>
          </p:nvPr>
        </p:nvSpPr>
        <p:spPr>
          <a:xfrm>
            <a:off x="5867914" y="4914900"/>
            <a:ext cx="2893856" cy="228600"/>
          </a:xfrm>
          <a:ln/>
        </p:spPr>
        <p:txBody>
          <a:bodyPr/>
          <a:lstStyle>
            <a:lvl1pPr>
              <a:defRPr>
                <a:latin typeface="Arial" charset="0"/>
                <a:ea typeface="Arial" charset="0"/>
                <a:cs typeface="Arial" charset="0"/>
              </a:defRPr>
            </a:lvl1pPr>
          </a:lstStyle>
          <a:p>
            <a:pPr>
              <a:defRPr/>
            </a:pPr>
            <a:endParaRPr lang="en-US"/>
          </a:p>
        </p:txBody>
      </p:sp>
    </p:spTree>
    <p:extLst>
      <p:ext uri="{BB962C8B-B14F-4D97-AF65-F5344CB8AC3E}">
        <p14:creationId xmlns:p14="http://schemas.microsoft.com/office/powerpoint/2010/main" val="1578159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nd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17848"/>
            <a:ext cx="8305800" cy="742950"/>
          </a:xfrm>
        </p:spPr>
        <p:txBody>
          <a:bodyPr/>
          <a:lstStyle>
            <a:lvl1pPr>
              <a:defRPr sz="2100" cap="all" baseline="0"/>
            </a:lvl1pPr>
          </a:lstStyle>
          <a:p>
            <a:r>
              <a:rPr lang="en-US"/>
              <a:t>click to edit master title style</a:t>
            </a:r>
          </a:p>
        </p:txBody>
      </p:sp>
      <p:sp>
        <p:nvSpPr>
          <p:cNvPr id="9" name="Rectangle 8"/>
          <p:cNvSpPr/>
          <p:nvPr userDrawn="1"/>
        </p:nvSpPr>
        <p:spPr bwMode="auto">
          <a:xfrm>
            <a:off x="0" y="863864"/>
            <a:ext cx="9144000" cy="30008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indent="0" algn="l" defTabSz="685800" rtl="0" eaLnBrk="0" fontAlgn="base" latinLnBrk="0" hangingPunct="0">
              <a:lnSpc>
                <a:spcPct val="100000"/>
              </a:lnSpc>
              <a:spcBef>
                <a:spcPct val="5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3" name="Content Placeholder 2"/>
          <p:cNvSpPr>
            <a:spLocks noGrp="1"/>
          </p:cNvSpPr>
          <p:nvPr>
            <p:ph sz="half" idx="1"/>
          </p:nvPr>
        </p:nvSpPr>
        <p:spPr>
          <a:xfrm>
            <a:off x="452893" y="1013359"/>
            <a:ext cx="4125260" cy="3756354"/>
          </a:xfrm>
        </p:spPr>
        <p:txBody>
          <a:bodyPr/>
          <a:lstStyle>
            <a:lvl1pPr>
              <a:buFont typeface="Arial"/>
              <a:buChar char="•"/>
              <a:defRPr sz="1500"/>
            </a:lvl1pPr>
            <a:lvl2pPr>
              <a:defRPr sz="1350">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013358"/>
            <a:ext cx="4114287" cy="1829272"/>
          </a:xfrm>
        </p:spPr>
        <p:txBody>
          <a:bodyPr/>
          <a:lstStyle>
            <a:lvl1pPr>
              <a:buFont typeface="Arial"/>
              <a:buChar char="•"/>
              <a:defRPr sz="1500"/>
            </a:lvl1pPr>
            <a:lvl2pPr>
              <a:defRPr sz="1350">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01699"/>
            <a:ext cx="4114287" cy="1868014"/>
          </a:xfrm>
        </p:spPr>
        <p:txBody>
          <a:bodyPr/>
          <a:lstStyle>
            <a:lvl1pPr>
              <a:buFont typeface="Arial"/>
              <a:buChar char="•"/>
              <a:defRPr sz="1500"/>
            </a:lvl1pPr>
            <a:lvl2pPr>
              <a:defRPr sz="1425">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EA02BB6-1A9C-452C-B494-FBD8DDFC7C76}" type="slidenum">
              <a:rPr lang="en-US"/>
              <a:pPr>
                <a:defRPr/>
              </a:pPr>
              <a:t>‹#›</a:t>
            </a:fld>
            <a:endParaRPr lang="en-US"/>
          </a:p>
        </p:txBody>
      </p:sp>
      <p:sp>
        <p:nvSpPr>
          <p:cNvPr id="12" name="Rectangle 4"/>
          <p:cNvSpPr>
            <a:spLocks noGrp="1" noChangeArrowheads="1"/>
          </p:cNvSpPr>
          <p:nvPr>
            <p:ph type="dt" sz="half" idx="10"/>
          </p:nvPr>
        </p:nvSpPr>
        <p:spPr>
          <a:xfrm>
            <a:off x="5867914" y="4914900"/>
            <a:ext cx="2893856" cy="228600"/>
          </a:xfrm>
          <a:ln/>
        </p:spPr>
        <p:txBody>
          <a:bodyPr/>
          <a:lstStyle>
            <a:lvl1pPr>
              <a:defRPr>
                <a:latin typeface="Arial" charset="0"/>
                <a:ea typeface="Arial" charset="0"/>
                <a:cs typeface="Arial" charset="0"/>
              </a:defRPr>
            </a:lvl1pPr>
          </a:lstStyle>
          <a:p>
            <a:pPr>
              <a:defRPr/>
            </a:pPr>
            <a:endParaRPr lang="en-US"/>
          </a:p>
        </p:txBody>
      </p:sp>
    </p:spTree>
    <p:extLst>
      <p:ext uri="{BB962C8B-B14F-4D97-AF65-F5344CB8AC3E}">
        <p14:creationId xmlns:p14="http://schemas.microsoft.com/office/powerpoint/2010/main" val="20123293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13" name="Rectangle 12"/>
          <p:cNvSpPr/>
          <p:nvPr userDrawn="1"/>
        </p:nvSpPr>
        <p:spPr bwMode="auto">
          <a:xfrm>
            <a:off x="0" y="863864"/>
            <a:ext cx="9144000" cy="30008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indent="0" algn="l" defTabSz="685800" rtl="0" eaLnBrk="0" fontAlgn="base" latinLnBrk="0" hangingPunct="0">
              <a:lnSpc>
                <a:spcPct val="100000"/>
              </a:lnSpc>
              <a:spcBef>
                <a:spcPct val="5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3" name="Content Placeholder 2"/>
          <p:cNvSpPr>
            <a:spLocks noGrp="1"/>
          </p:cNvSpPr>
          <p:nvPr>
            <p:ph sz="quarter" idx="1"/>
          </p:nvPr>
        </p:nvSpPr>
        <p:spPr>
          <a:xfrm>
            <a:off x="452894" y="976441"/>
            <a:ext cx="4076033" cy="1858805"/>
          </a:xfrm>
        </p:spPr>
        <p:txBody>
          <a:bodyPr/>
          <a:lstStyle>
            <a:lvl1pPr>
              <a:defRPr sz="1575"/>
            </a:lvl1pPr>
            <a:lvl2pPr>
              <a:defRPr sz="1350">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76441"/>
            <a:ext cx="4114287" cy="1858805"/>
          </a:xfrm>
        </p:spPr>
        <p:txBody>
          <a:bodyPr/>
          <a:lstStyle>
            <a:lvl1pPr>
              <a:defRPr sz="1575"/>
            </a:lvl1pPr>
            <a:lvl2pPr>
              <a:defRPr sz="1350">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2894" y="2953383"/>
            <a:ext cx="4076033" cy="1845863"/>
          </a:xfrm>
        </p:spPr>
        <p:txBody>
          <a:bodyPr/>
          <a:lstStyle>
            <a:lvl1pPr>
              <a:defRPr sz="1575"/>
            </a:lvl1pPr>
            <a:lvl2pPr>
              <a:defRPr sz="1350">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383"/>
            <a:ext cx="4114287" cy="1845863"/>
          </a:xfrm>
        </p:spPr>
        <p:txBody>
          <a:bodyPr/>
          <a:lstStyle>
            <a:lvl1pPr>
              <a:defRPr sz="1575"/>
            </a:lvl1pPr>
            <a:lvl2pPr>
              <a:defRPr sz="1350">
                <a:solidFill>
                  <a:srgbClr val="0070C0"/>
                </a:solidFill>
              </a:defRPr>
            </a:lvl2pPr>
            <a:lvl3pPr>
              <a:defRPr sz="1350">
                <a:solidFill>
                  <a:srgbClr val="0070C0"/>
                </a:solidFill>
              </a:defRPr>
            </a:lvl3pPr>
            <a:lvl4pPr>
              <a:defRPr sz="1200">
                <a:solidFill>
                  <a:srgbClr val="0070C0"/>
                </a:solidFill>
              </a:defRPr>
            </a:lvl4pPr>
            <a:lvl5pPr>
              <a:defRPr sz="105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6E62A-80FB-44D8-8A0D-CECAD572AF87}" type="slidenum">
              <a:rPr lang="en-US"/>
              <a:pPr>
                <a:defRPr/>
              </a:pPr>
              <a:t>‹#›</a:t>
            </a:fld>
            <a:endParaRPr lang="en-US"/>
          </a:p>
        </p:txBody>
      </p:sp>
      <p:sp>
        <p:nvSpPr>
          <p:cNvPr id="11" name="Title 1"/>
          <p:cNvSpPr>
            <a:spLocks noGrp="1"/>
          </p:cNvSpPr>
          <p:nvPr>
            <p:ph type="title" hasCustomPrompt="1"/>
          </p:nvPr>
        </p:nvSpPr>
        <p:spPr>
          <a:xfrm>
            <a:off x="457200" y="117848"/>
            <a:ext cx="8305800" cy="742950"/>
          </a:xfrm>
        </p:spPr>
        <p:txBody>
          <a:bodyPr/>
          <a:lstStyle>
            <a:lvl1pPr>
              <a:defRPr sz="2100" cap="all" baseline="0"/>
            </a:lvl1pPr>
          </a:lstStyle>
          <a:p>
            <a:r>
              <a:rPr lang="en-US"/>
              <a:t>click to edit master title style</a:t>
            </a:r>
          </a:p>
        </p:txBody>
      </p:sp>
    </p:spTree>
    <p:extLst>
      <p:ext uri="{BB962C8B-B14F-4D97-AF65-F5344CB8AC3E}">
        <p14:creationId xmlns:p14="http://schemas.microsoft.com/office/powerpoint/2010/main" val="1306543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9" name="Rectangle 8"/>
          <p:cNvSpPr/>
          <p:nvPr userDrawn="1"/>
        </p:nvSpPr>
        <p:spPr bwMode="auto">
          <a:xfrm>
            <a:off x="0" y="863864"/>
            <a:ext cx="9144000" cy="30008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indent="0" algn="l" defTabSz="685800" rtl="0" eaLnBrk="0" fontAlgn="base" latinLnBrk="0" hangingPunct="0">
              <a:lnSpc>
                <a:spcPct val="100000"/>
              </a:lnSpc>
              <a:spcBef>
                <a:spcPct val="5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3" name="Table Placeholder 2"/>
          <p:cNvSpPr>
            <a:spLocks noGrp="1"/>
          </p:cNvSpPr>
          <p:nvPr>
            <p:ph type="tbl" idx="1" hasCustomPrompt="1"/>
          </p:nvPr>
        </p:nvSpPr>
        <p:spPr>
          <a:xfrm>
            <a:off x="452894" y="1011533"/>
            <a:ext cx="8309593" cy="3758180"/>
          </a:xfrm>
        </p:spPr>
        <p:txBody>
          <a:bodyPr anchor="ctr"/>
          <a:lstStyle>
            <a:lvl1pPr algn="ctr">
              <a:defRPr/>
            </a:lvl1pPr>
          </a:lstStyle>
          <a:p>
            <a:pPr lvl="0"/>
            <a:r>
              <a:rPr lang="en-US" noProof="0"/>
              <a:t>Table</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8180C0-0ACE-425D-849B-9C4339D9495E}" type="slidenum">
              <a:rPr lang="en-US"/>
              <a:pPr>
                <a:defRPr/>
              </a:pPr>
              <a:t>‹#›</a:t>
            </a:fld>
            <a:endParaRPr lang="en-US"/>
          </a:p>
        </p:txBody>
      </p:sp>
      <p:sp>
        <p:nvSpPr>
          <p:cNvPr id="8" name="Title 1"/>
          <p:cNvSpPr>
            <a:spLocks noGrp="1"/>
          </p:cNvSpPr>
          <p:nvPr>
            <p:ph type="title" hasCustomPrompt="1"/>
          </p:nvPr>
        </p:nvSpPr>
        <p:spPr>
          <a:xfrm>
            <a:off x="457200" y="117848"/>
            <a:ext cx="8305800" cy="742950"/>
          </a:xfrm>
        </p:spPr>
        <p:txBody>
          <a:bodyPr/>
          <a:lstStyle>
            <a:lvl1pPr>
              <a:defRPr sz="2100" cap="all" baseline="0"/>
            </a:lvl1pPr>
          </a:lstStyle>
          <a:p>
            <a:r>
              <a:rPr lang="en-US"/>
              <a:t>click to edit master title style</a:t>
            </a:r>
          </a:p>
        </p:txBody>
      </p:sp>
      <p:sp>
        <p:nvSpPr>
          <p:cNvPr id="10" name="Rectangle 4"/>
          <p:cNvSpPr>
            <a:spLocks noGrp="1" noChangeArrowheads="1"/>
          </p:cNvSpPr>
          <p:nvPr>
            <p:ph type="dt" sz="half" idx="10"/>
          </p:nvPr>
        </p:nvSpPr>
        <p:spPr>
          <a:xfrm>
            <a:off x="5867914" y="4914900"/>
            <a:ext cx="2893856" cy="228600"/>
          </a:xfrm>
          <a:ln/>
        </p:spPr>
        <p:txBody>
          <a:bodyPr/>
          <a:lstStyle>
            <a:lvl1pPr>
              <a:defRPr>
                <a:latin typeface="Arial" charset="0"/>
                <a:ea typeface="Arial" charset="0"/>
                <a:cs typeface="Arial" charset="0"/>
              </a:defRPr>
            </a:lvl1pPr>
          </a:lstStyle>
          <a:p>
            <a:pPr>
              <a:defRPr/>
            </a:pPr>
            <a:endParaRPr lang="en-US"/>
          </a:p>
        </p:txBody>
      </p:sp>
    </p:spTree>
    <p:extLst>
      <p:ext uri="{BB962C8B-B14F-4D97-AF65-F5344CB8AC3E}">
        <p14:creationId xmlns:p14="http://schemas.microsoft.com/office/powerpoint/2010/main" val="2021280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9" name="Rectangle 13"/>
          <p:cNvSpPr>
            <a:spLocks noChangeArrowheads="1"/>
          </p:cNvSpPr>
          <p:nvPr userDrawn="1"/>
        </p:nvSpPr>
        <p:spPr bwMode="auto">
          <a:xfrm rot="5400000">
            <a:off x="2001728" y="-1998771"/>
            <a:ext cx="5143500" cy="9141044"/>
          </a:xfrm>
          <a:prstGeom prst="rect">
            <a:avLst/>
          </a:prstGeom>
          <a:solidFill>
            <a:srgbClr val="003264"/>
          </a:solidFill>
          <a:ln w="9525">
            <a:noFill/>
            <a:miter lim="800000"/>
            <a:headEnd/>
            <a:tailEnd/>
          </a:ln>
          <a:effectLst/>
        </p:spPr>
        <p:txBody>
          <a:bodyPr wrap="none" anchor="ctr"/>
          <a:lstStyle/>
          <a:p>
            <a:pPr eaLnBrk="0" hangingPunct="0">
              <a:spcBef>
                <a:spcPct val="50000"/>
              </a:spcBef>
              <a:defRPr/>
            </a:pPr>
            <a:endParaRPr lang="en-US" sz="1500"/>
          </a:p>
        </p:txBody>
      </p:sp>
      <p:sp>
        <p:nvSpPr>
          <p:cNvPr id="14" name="Rectangle 4"/>
          <p:cNvSpPr>
            <a:spLocks noGrp="1" noChangeArrowheads="1"/>
          </p:cNvSpPr>
          <p:nvPr>
            <p:ph type="dt" sz="half" idx="10"/>
          </p:nvPr>
        </p:nvSpPr>
        <p:spPr>
          <a:xfrm>
            <a:off x="3768061" y="4309315"/>
            <a:ext cx="1610832" cy="228600"/>
          </a:xfrm>
        </p:spPr>
        <p:txBody>
          <a:bodyPr anchor="ctr"/>
          <a:lstStyle>
            <a:lvl1pPr algn="ctr">
              <a:defRPr>
                <a:solidFill>
                  <a:schemeClr val="bg1">
                    <a:lumMod val="75000"/>
                  </a:schemeClr>
                </a:solidFill>
                <a:latin typeface="Arial" charset="0"/>
                <a:ea typeface="Arial" charset="0"/>
                <a:cs typeface="Arial" charset="0"/>
              </a:defRPr>
            </a:lvl1pPr>
          </a:lstStyle>
          <a:p>
            <a:pPr>
              <a:defRPr/>
            </a:pPr>
            <a:endParaRPr lang="en-US"/>
          </a:p>
        </p:txBody>
      </p:sp>
      <p:sp>
        <p:nvSpPr>
          <p:cNvPr id="15" name="Rectangle 3"/>
          <p:cNvSpPr>
            <a:spLocks noGrp="1" noChangeArrowheads="1"/>
          </p:cNvSpPr>
          <p:nvPr>
            <p:ph type="subTitle" idx="1"/>
          </p:nvPr>
        </p:nvSpPr>
        <p:spPr>
          <a:xfrm>
            <a:off x="946688" y="3346399"/>
            <a:ext cx="7239000" cy="814530"/>
          </a:xfrm>
        </p:spPr>
        <p:txBody>
          <a:bodyPr anchor="t"/>
          <a:lstStyle>
            <a:lvl1pPr marL="0" indent="0" algn="ctr">
              <a:buFontTx/>
              <a:buNone/>
              <a:defRPr sz="1350" b="0" i="0" spc="75">
                <a:solidFill>
                  <a:srgbClr val="FFFFCC"/>
                </a:solidFill>
                <a:latin typeface="Arial" charset="0"/>
                <a:ea typeface="Arial" charset="0"/>
                <a:cs typeface="Arial" charset="0"/>
              </a:defRPr>
            </a:lvl1pPr>
          </a:lstStyle>
          <a:p>
            <a:r>
              <a:rPr lang="en-US"/>
              <a:t>Click to edit Master subtitle style</a:t>
            </a:r>
          </a:p>
        </p:txBody>
      </p:sp>
      <p:sp>
        <p:nvSpPr>
          <p:cNvPr id="16" name="Rectangle 2"/>
          <p:cNvSpPr>
            <a:spLocks noGrp="1" noChangeArrowheads="1"/>
          </p:cNvSpPr>
          <p:nvPr>
            <p:ph type="ctrTitle" hasCustomPrompt="1"/>
          </p:nvPr>
        </p:nvSpPr>
        <p:spPr>
          <a:xfrm>
            <a:off x="946688" y="1732168"/>
            <a:ext cx="7239000" cy="1536405"/>
          </a:xfrm>
        </p:spPr>
        <p:txBody>
          <a:bodyPr anchor="ctr"/>
          <a:lstStyle>
            <a:lvl1pPr algn="ctr">
              <a:spcAft>
                <a:spcPts val="0"/>
              </a:spcAft>
              <a:defRPr b="1">
                <a:solidFill>
                  <a:schemeClr val="bg1"/>
                </a:solidFill>
                <a:latin typeface="Arial"/>
                <a:cs typeface="Arial"/>
              </a:defRPr>
            </a:lvl1pPr>
          </a:lstStyle>
          <a:p>
            <a:r>
              <a:rPr lang="en-US"/>
              <a:t>CLICK TO EDIT MASTER TITLE STYLE</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5494" y="491943"/>
            <a:ext cx="2035968" cy="748283"/>
          </a:xfrm>
          <a:prstGeom prst="rect">
            <a:avLst/>
          </a:prstGeom>
        </p:spPr>
      </p:pic>
    </p:spTree>
    <p:extLst>
      <p:ext uri="{BB962C8B-B14F-4D97-AF65-F5344CB8AC3E}">
        <p14:creationId xmlns:p14="http://schemas.microsoft.com/office/powerpoint/2010/main" val="1310371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0995" y="3600450"/>
            <a:ext cx="6685089" cy="425054"/>
          </a:xfrm>
        </p:spPr>
        <p:txBody>
          <a:bodyPr anchor="ctr"/>
          <a:lstStyle>
            <a:lvl1pPr algn="l">
              <a:defRPr sz="1500" b="1"/>
            </a:lvl1pPr>
          </a:lstStyle>
          <a:p>
            <a:r>
              <a:rPr lang="en-US"/>
              <a:t>Click to edit Master title style</a:t>
            </a:r>
          </a:p>
        </p:txBody>
      </p:sp>
      <p:sp>
        <p:nvSpPr>
          <p:cNvPr id="3" name="Picture Placeholder 2"/>
          <p:cNvSpPr>
            <a:spLocks noGrp="1"/>
          </p:cNvSpPr>
          <p:nvPr>
            <p:ph type="pic" idx="1"/>
          </p:nvPr>
        </p:nvSpPr>
        <p:spPr>
          <a:xfrm>
            <a:off x="1210996" y="459581"/>
            <a:ext cx="6685089" cy="3086100"/>
          </a:xfrm>
        </p:spPr>
        <p:txBody>
          <a:bodyPr anchor="ct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210995" y="4025503"/>
            <a:ext cx="6685089"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4716E3-BCC5-4306-8204-3518F1026FEC}" type="slidenum">
              <a:rPr lang="en-US"/>
              <a:pPr>
                <a:defRPr/>
              </a:pPr>
              <a:t>‹#›</a:t>
            </a:fld>
            <a:endParaRPr lang="en-US"/>
          </a:p>
        </p:txBody>
      </p:sp>
      <p:sp>
        <p:nvSpPr>
          <p:cNvPr id="8" name="Rectangle 4"/>
          <p:cNvSpPr>
            <a:spLocks noGrp="1" noChangeArrowheads="1"/>
          </p:cNvSpPr>
          <p:nvPr>
            <p:ph type="dt" sz="half" idx="10"/>
          </p:nvPr>
        </p:nvSpPr>
        <p:spPr>
          <a:xfrm>
            <a:off x="5867914" y="4914900"/>
            <a:ext cx="2893856" cy="228600"/>
          </a:xfrm>
          <a:ln/>
        </p:spPr>
        <p:txBody>
          <a:bodyPr/>
          <a:lstStyle>
            <a:lvl1pPr>
              <a:defRPr>
                <a:latin typeface="Arial" charset="0"/>
                <a:ea typeface="Arial" charset="0"/>
                <a:cs typeface="Arial" charset="0"/>
              </a:defRPr>
            </a:lvl1pPr>
          </a:lstStyle>
          <a:p>
            <a:pPr>
              <a:defRPr/>
            </a:pPr>
            <a:endParaRPr lang="en-US"/>
          </a:p>
        </p:txBody>
      </p:sp>
    </p:spTree>
    <p:extLst>
      <p:ext uri="{BB962C8B-B14F-4D97-AF65-F5344CB8AC3E}">
        <p14:creationId xmlns:p14="http://schemas.microsoft.com/office/powerpoint/2010/main" val="1969751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13"/>
          <p:cNvSpPr>
            <a:spLocks noChangeArrowheads="1"/>
          </p:cNvSpPr>
          <p:nvPr userDrawn="1"/>
        </p:nvSpPr>
        <p:spPr bwMode="auto">
          <a:xfrm rot="5400000">
            <a:off x="2001728" y="-1998771"/>
            <a:ext cx="5143500" cy="9141044"/>
          </a:xfrm>
          <a:prstGeom prst="rect">
            <a:avLst/>
          </a:prstGeom>
          <a:solidFill>
            <a:schemeClr val="bg1"/>
          </a:solidFill>
          <a:ln w="9525">
            <a:noFill/>
            <a:miter lim="800000"/>
            <a:headEnd/>
            <a:tailEnd/>
          </a:ln>
          <a:effectLst/>
        </p:spPr>
        <p:txBody>
          <a:bodyPr wrap="none" anchor="ctr"/>
          <a:lstStyle/>
          <a:p>
            <a:pPr eaLnBrk="0" hangingPunct="0">
              <a:spcBef>
                <a:spcPct val="50000"/>
              </a:spcBef>
              <a:defRPr/>
            </a:pPr>
            <a:endParaRPr lang="en-US" sz="1500">
              <a:solidFill>
                <a:schemeClr val="bg1"/>
              </a:solidFill>
            </a:endParaRPr>
          </a:p>
        </p:txBody>
      </p:sp>
      <p:sp>
        <p:nvSpPr>
          <p:cNvPr id="5" name="Rectangle 13"/>
          <p:cNvSpPr>
            <a:spLocks noChangeArrowheads="1"/>
          </p:cNvSpPr>
          <p:nvPr userDrawn="1"/>
        </p:nvSpPr>
        <p:spPr bwMode="auto">
          <a:xfrm rot="5400000">
            <a:off x="4165453" y="164953"/>
            <a:ext cx="816051" cy="9141044"/>
          </a:xfrm>
          <a:prstGeom prst="rect">
            <a:avLst/>
          </a:prstGeom>
          <a:solidFill>
            <a:srgbClr val="003264"/>
          </a:solidFill>
          <a:ln w="9525">
            <a:noFill/>
            <a:miter lim="800000"/>
            <a:headEnd/>
            <a:tailEnd/>
          </a:ln>
          <a:effectLst/>
        </p:spPr>
        <p:txBody>
          <a:bodyPr wrap="none" anchor="ctr"/>
          <a:lstStyle/>
          <a:p>
            <a:pPr eaLnBrk="0" hangingPunct="0">
              <a:spcBef>
                <a:spcPct val="50000"/>
              </a:spcBef>
              <a:defRPr/>
            </a:pPr>
            <a:endParaRPr lang="en-US" sz="1500"/>
          </a:p>
        </p:txBody>
      </p:sp>
      <p:sp>
        <p:nvSpPr>
          <p:cNvPr id="7" name="Rectangle 2"/>
          <p:cNvSpPr>
            <a:spLocks noGrp="1" noChangeArrowheads="1"/>
          </p:cNvSpPr>
          <p:nvPr>
            <p:ph type="ctrTitle" hasCustomPrompt="1"/>
          </p:nvPr>
        </p:nvSpPr>
        <p:spPr>
          <a:xfrm>
            <a:off x="946688" y="1441092"/>
            <a:ext cx="7239000" cy="1536405"/>
          </a:xfrm>
        </p:spPr>
        <p:txBody>
          <a:bodyPr anchor="ctr"/>
          <a:lstStyle>
            <a:lvl1pPr algn="ctr">
              <a:spcAft>
                <a:spcPts val="0"/>
              </a:spcAft>
              <a:defRPr sz="1575" b="1">
                <a:solidFill>
                  <a:srgbClr val="003264"/>
                </a:solidFill>
                <a:latin typeface="Arial"/>
                <a:cs typeface="Arial"/>
              </a:defRPr>
            </a:lvl1p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4303" y="4528747"/>
            <a:ext cx="4141646" cy="34967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Rectangle 13"/>
          <p:cNvSpPr>
            <a:spLocks noChangeArrowheads="1"/>
          </p:cNvSpPr>
          <p:nvPr userDrawn="1"/>
        </p:nvSpPr>
        <p:spPr bwMode="auto">
          <a:xfrm rot="5400000">
            <a:off x="2001728" y="-1998771"/>
            <a:ext cx="5143500" cy="9141044"/>
          </a:xfrm>
          <a:prstGeom prst="rect">
            <a:avLst/>
          </a:prstGeom>
          <a:solidFill>
            <a:schemeClr val="bg1"/>
          </a:solidFill>
          <a:ln w="9525">
            <a:noFill/>
            <a:miter lim="800000"/>
            <a:headEnd/>
            <a:tailEnd/>
          </a:ln>
          <a:effectLst/>
        </p:spPr>
        <p:txBody>
          <a:bodyPr wrap="none" anchor="ctr"/>
          <a:lstStyle/>
          <a:p>
            <a:pPr eaLnBrk="0" hangingPunct="0">
              <a:spcBef>
                <a:spcPct val="50000"/>
              </a:spcBef>
              <a:defRPr/>
            </a:pPr>
            <a:endParaRPr lang="en-US" sz="1500">
              <a:solidFill>
                <a:schemeClr val="bg1"/>
              </a:solidFill>
            </a:endParaRPr>
          </a:p>
        </p:txBody>
      </p:sp>
      <p:sp>
        <p:nvSpPr>
          <p:cNvPr id="7" name="Rectangle 2"/>
          <p:cNvSpPr>
            <a:spLocks noGrp="1" noChangeArrowheads="1"/>
          </p:cNvSpPr>
          <p:nvPr>
            <p:ph type="ctrTitle" hasCustomPrompt="1"/>
          </p:nvPr>
        </p:nvSpPr>
        <p:spPr>
          <a:xfrm>
            <a:off x="946688" y="1441092"/>
            <a:ext cx="7239000" cy="1536405"/>
          </a:xfrm>
        </p:spPr>
        <p:txBody>
          <a:bodyPr anchor="ctr"/>
          <a:lstStyle>
            <a:lvl1pPr algn="ctr">
              <a:spcAft>
                <a:spcPts val="0"/>
              </a:spcAft>
              <a:defRPr sz="1575" b="1">
                <a:solidFill>
                  <a:srgbClr val="003264"/>
                </a:solidFill>
                <a:latin typeface="Arial"/>
                <a:cs typeface="Arial"/>
              </a:defRPr>
            </a:lvl1pPr>
          </a:lstStyle>
          <a:p>
            <a:r>
              <a:rPr lang="en-US"/>
              <a:t>CLICK TO EDIT MASTER TITLE STYLE</a:t>
            </a:r>
          </a:p>
        </p:txBody>
      </p:sp>
      <p:sp>
        <p:nvSpPr>
          <p:cNvPr id="6" name="Rectangle 13"/>
          <p:cNvSpPr>
            <a:spLocks noChangeArrowheads="1"/>
          </p:cNvSpPr>
          <p:nvPr userDrawn="1"/>
        </p:nvSpPr>
        <p:spPr bwMode="auto">
          <a:xfrm rot="5400000">
            <a:off x="4165454" y="164955"/>
            <a:ext cx="816050" cy="9141046"/>
          </a:xfrm>
          <a:prstGeom prst="rect">
            <a:avLst/>
          </a:prstGeom>
          <a:solidFill>
            <a:srgbClr val="FFCC00"/>
          </a:solidFill>
          <a:ln w="9525">
            <a:noFill/>
            <a:miter lim="800000"/>
            <a:headEnd/>
            <a:tailEnd/>
          </a:ln>
          <a:effectLst/>
        </p:spPr>
        <p:txBody>
          <a:bodyPr wrap="none" anchor="ctr"/>
          <a:lstStyle/>
          <a:p>
            <a:pPr eaLnBrk="0" hangingPunct="0">
              <a:spcBef>
                <a:spcPct val="50000"/>
              </a:spcBef>
              <a:defRPr/>
            </a:pPr>
            <a:r>
              <a:rPr lang="en-US" sz="1500">
                <a:solidFill>
                  <a:srgbClr val="FFCC00"/>
                </a:solidFill>
              </a:rPr>
              <a:t> </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4466" y="4528747"/>
            <a:ext cx="4141320" cy="349670"/>
          </a:xfrm>
          <a:prstGeom prst="rect">
            <a:avLst/>
          </a:prstGeom>
        </p:spPr>
      </p:pic>
    </p:spTree>
    <p:extLst>
      <p:ext uri="{BB962C8B-B14F-4D97-AF65-F5344CB8AC3E}">
        <p14:creationId xmlns:p14="http://schemas.microsoft.com/office/powerpoint/2010/main" val="1592171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Rectangle 13"/>
          <p:cNvSpPr>
            <a:spLocks noChangeArrowheads="1"/>
          </p:cNvSpPr>
          <p:nvPr userDrawn="1"/>
        </p:nvSpPr>
        <p:spPr bwMode="auto">
          <a:xfrm rot="5400000">
            <a:off x="2001728" y="-1998772"/>
            <a:ext cx="5143500" cy="9141044"/>
          </a:xfrm>
          <a:prstGeom prst="rect">
            <a:avLst/>
          </a:prstGeom>
          <a:solidFill>
            <a:srgbClr val="003264"/>
          </a:solidFill>
          <a:ln w="9525">
            <a:noFill/>
            <a:miter lim="800000"/>
            <a:headEnd/>
            <a:tailEnd/>
          </a:ln>
          <a:effectLst/>
        </p:spPr>
        <p:txBody>
          <a:bodyPr wrap="none" anchor="ctr"/>
          <a:lstStyle/>
          <a:p>
            <a:pPr eaLnBrk="0" hangingPunct="0">
              <a:spcBef>
                <a:spcPct val="50000"/>
              </a:spcBef>
              <a:defRPr/>
            </a:pPr>
            <a:endParaRPr lang="en-US" sz="1500"/>
          </a:p>
        </p:txBody>
      </p:sp>
      <p:sp>
        <p:nvSpPr>
          <p:cNvPr id="7" name="Rectangle 2"/>
          <p:cNvSpPr>
            <a:spLocks noGrp="1" noChangeArrowheads="1"/>
          </p:cNvSpPr>
          <p:nvPr>
            <p:ph type="ctrTitle" hasCustomPrompt="1"/>
          </p:nvPr>
        </p:nvSpPr>
        <p:spPr>
          <a:xfrm>
            <a:off x="946688" y="1441092"/>
            <a:ext cx="7239000" cy="1536405"/>
          </a:xfrm>
        </p:spPr>
        <p:txBody>
          <a:bodyPr anchor="ctr"/>
          <a:lstStyle>
            <a:lvl1pPr algn="ctr">
              <a:spcAft>
                <a:spcPts val="0"/>
              </a:spcAft>
              <a:defRPr sz="1575" b="1">
                <a:solidFill>
                  <a:schemeClr val="bg1"/>
                </a:solidFill>
                <a:latin typeface="Arial"/>
                <a:cs typeface="Arial"/>
              </a:defRPr>
            </a:lvl1pPr>
          </a:lstStyle>
          <a:p>
            <a:r>
              <a:rPr lang="en-US"/>
              <a:t>CLICK TO EDIT MASTER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4303" y="4528747"/>
            <a:ext cx="4141646" cy="349670"/>
          </a:xfrm>
          <a:prstGeom prst="rect">
            <a:avLst/>
          </a:prstGeom>
        </p:spPr>
      </p:pic>
    </p:spTree>
    <p:extLst>
      <p:ext uri="{BB962C8B-B14F-4D97-AF65-F5344CB8AC3E}">
        <p14:creationId xmlns:p14="http://schemas.microsoft.com/office/powerpoint/2010/main" val="11972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5" name="Rectangle 13"/>
          <p:cNvSpPr>
            <a:spLocks noChangeArrowheads="1"/>
          </p:cNvSpPr>
          <p:nvPr userDrawn="1"/>
        </p:nvSpPr>
        <p:spPr bwMode="auto">
          <a:xfrm rot="5400000">
            <a:off x="2001728" y="-1998772"/>
            <a:ext cx="5143500" cy="9141044"/>
          </a:xfrm>
          <a:prstGeom prst="rect">
            <a:avLst/>
          </a:prstGeom>
          <a:solidFill>
            <a:srgbClr val="FBCE20"/>
          </a:solidFill>
          <a:ln w="9525">
            <a:noFill/>
            <a:miter lim="800000"/>
            <a:headEnd/>
            <a:tailEnd/>
          </a:ln>
          <a:effectLst/>
        </p:spPr>
        <p:txBody>
          <a:bodyPr wrap="none" anchor="ctr"/>
          <a:lstStyle/>
          <a:p>
            <a:pPr eaLnBrk="0" hangingPunct="0">
              <a:spcBef>
                <a:spcPct val="50000"/>
              </a:spcBef>
              <a:defRPr/>
            </a:pPr>
            <a:endParaRPr lang="en-US" sz="1500"/>
          </a:p>
        </p:txBody>
      </p:sp>
      <p:sp>
        <p:nvSpPr>
          <p:cNvPr id="9" name="Rectangle 2"/>
          <p:cNvSpPr>
            <a:spLocks noGrp="1" noChangeArrowheads="1"/>
          </p:cNvSpPr>
          <p:nvPr>
            <p:ph type="ctrTitle" hasCustomPrompt="1"/>
          </p:nvPr>
        </p:nvSpPr>
        <p:spPr>
          <a:xfrm>
            <a:off x="946688" y="1441092"/>
            <a:ext cx="7239000" cy="1536405"/>
          </a:xfrm>
        </p:spPr>
        <p:txBody>
          <a:bodyPr anchor="ctr"/>
          <a:lstStyle>
            <a:lvl1pPr algn="ctr">
              <a:spcAft>
                <a:spcPts val="0"/>
              </a:spcAft>
              <a:defRPr sz="1575" b="1">
                <a:solidFill>
                  <a:srgbClr val="003264"/>
                </a:solidFill>
                <a:latin typeface="Arial"/>
                <a:cs typeface="Arial"/>
              </a:defRPr>
            </a:lvl1pPr>
          </a:lstStyle>
          <a:p>
            <a:r>
              <a:rPr lang="en-US"/>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4466" y="4528747"/>
            <a:ext cx="4141320" cy="349670"/>
          </a:xfrm>
          <a:prstGeom prst="rect">
            <a:avLst/>
          </a:prstGeom>
        </p:spPr>
      </p:pic>
    </p:spTree>
    <p:extLst>
      <p:ext uri="{BB962C8B-B14F-4D97-AF65-F5344CB8AC3E}">
        <p14:creationId xmlns:p14="http://schemas.microsoft.com/office/powerpoint/2010/main" val="588916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Rectangle 13"/>
          <p:cNvSpPr>
            <a:spLocks noChangeArrowheads="1"/>
          </p:cNvSpPr>
          <p:nvPr userDrawn="1"/>
        </p:nvSpPr>
        <p:spPr bwMode="auto">
          <a:xfrm rot="5400000">
            <a:off x="2001728" y="-1998771"/>
            <a:ext cx="5143500" cy="9141044"/>
          </a:xfrm>
          <a:prstGeom prst="rect">
            <a:avLst/>
          </a:prstGeom>
          <a:solidFill>
            <a:schemeClr val="bg1"/>
          </a:solidFill>
          <a:ln w="9525">
            <a:noFill/>
            <a:miter lim="800000"/>
            <a:headEnd/>
            <a:tailEnd/>
          </a:ln>
          <a:effectLst/>
        </p:spPr>
        <p:txBody>
          <a:bodyPr wrap="none" anchor="ctr"/>
          <a:lstStyle/>
          <a:p>
            <a:pPr eaLnBrk="0" hangingPunct="0">
              <a:spcBef>
                <a:spcPct val="50000"/>
              </a:spcBef>
              <a:defRPr/>
            </a:pPr>
            <a:endParaRPr lang="en-US" sz="1500">
              <a:solidFill>
                <a:schemeClr val="bg1"/>
              </a:solidFill>
            </a:endParaRPr>
          </a:p>
        </p:txBody>
      </p:sp>
      <p:sp>
        <p:nvSpPr>
          <p:cNvPr id="5" name="Rectangle 13"/>
          <p:cNvSpPr>
            <a:spLocks noChangeArrowheads="1"/>
          </p:cNvSpPr>
          <p:nvPr userDrawn="1"/>
        </p:nvSpPr>
        <p:spPr bwMode="auto">
          <a:xfrm rot="5400000">
            <a:off x="4165453" y="164953"/>
            <a:ext cx="816051" cy="9141044"/>
          </a:xfrm>
          <a:prstGeom prst="rect">
            <a:avLst/>
          </a:prstGeom>
          <a:solidFill>
            <a:srgbClr val="003264"/>
          </a:solidFill>
          <a:ln w="9525">
            <a:noFill/>
            <a:miter lim="800000"/>
            <a:headEnd/>
            <a:tailEnd/>
          </a:ln>
          <a:effectLst/>
        </p:spPr>
        <p:txBody>
          <a:bodyPr wrap="none" anchor="ctr"/>
          <a:lstStyle/>
          <a:p>
            <a:pPr eaLnBrk="0" hangingPunct="0">
              <a:spcBef>
                <a:spcPct val="50000"/>
              </a:spcBef>
              <a:defRPr/>
            </a:pPr>
            <a:endParaRPr lang="en-US" sz="1500"/>
          </a:p>
        </p:txBody>
      </p:sp>
      <p:sp>
        <p:nvSpPr>
          <p:cNvPr id="6" name="Picture Placeholder 2"/>
          <p:cNvSpPr>
            <a:spLocks noGrp="1"/>
          </p:cNvSpPr>
          <p:nvPr>
            <p:ph type="pic" idx="1"/>
          </p:nvPr>
        </p:nvSpPr>
        <p:spPr>
          <a:xfrm>
            <a:off x="1" y="0"/>
            <a:ext cx="9144000" cy="4327447"/>
          </a:xfrm>
        </p:spPr>
        <p:txBody>
          <a:bodyPr anchor="ct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74303" y="4528747"/>
            <a:ext cx="4141646" cy="349670"/>
          </a:xfrm>
          <a:prstGeom prst="rect">
            <a:avLst/>
          </a:prstGeom>
        </p:spPr>
      </p:pic>
    </p:spTree>
    <p:extLst>
      <p:ext uri="{BB962C8B-B14F-4D97-AF65-F5344CB8AC3E}">
        <p14:creationId xmlns:p14="http://schemas.microsoft.com/office/powerpoint/2010/main" val="1577442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0" y="863864"/>
            <a:ext cx="9144000" cy="300082"/>
          </a:xfrm>
          <a:prstGeom prst="rect">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indent="0" algn="l" defTabSz="685800" rtl="0" eaLnBrk="0" fontAlgn="base" latinLnBrk="0" hangingPunct="0">
              <a:lnSpc>
                <a:spcPct val="100000"/>
              </a:lnSpc>
              <a:spcBef>
                <a:spcPct val="50000"/>
              </a:spcBef>
              <a:spcAft>
                <a:spcPct val="0"/>
              </a:spcAft>
              <a:buClrTx/>
              <a:buSzTx/>
              <a:buFontTx/>
              <a:buNone/>
              <a:tabLst/>
            </a:pPr>
            <a:endParaRPr kumimoji="0" lang="en-US" sz="15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a:xfrm>
            <a:off x="446569" y="110465"/>
            <a:ext cx="8315201" cy="742950"/>
          </a:xfrm>
        </p:spPr>
        <p:txBody>
          <a:bodyPr anchor="ctr"/>
          <a:lstStyle>
            <a:lvl1pPr>
              <a:defRPr sz="2100" cap="small" baseline="0">
                <a:solidFill>
                  <a:schemeClr val="bg1"/>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446568" y="1018916"/>
            <a:ext cx="8315202" cy="3750796"/>
          </a:xfrm>
        </p:spPr>
        <p:txBody>
          <a:bodyPr/>
          <a:lstStyle>
            <a:lvl1pPr>
              <a:buClr>
                <a:srgbClr val="003264"/>
              </a:buClr>
              <a:buFont typeface="Arial"/>
              <a:buChar char="•"/>
              <a:defRPr baseline="0">
                <a:solidFill>
                  <a:srgbClr val="003D7C"/>
                </a:solidFill>
              </a:defRPr>
            </a:lvl1pPr>
            <a:lvl2pPr>
              <a:defRPr baseline="0">
                <a:solidFill>
                  <a:srgbClr val="0070C0"/>
                </a:solidFill>
              </a:defRPr>
            </a:lvl2pPr>
            <a:lvl3pPr>
              <a:defRPr>
                <a:solidFill>
                  <a:srgbClr val="0070C0"/>
                </a:solidFill>
              </a:defRPr>
            </a:lvl3pPr>
            <a:lvl4pPr>
              <a:defRPr baseline="0">
                <a:solidFill>
                  <a:srgbClr val="0070C0"/>
                </a:solidFill>
              </a:defRPr>
            </a:lvl4pPr>
            <a:lvl5pPr>
              <a:defRPr>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766512" y="4914900"/>
            <a:ext cx="1995258" cy="228600"/>
          </a:xfrm>
          <a:ln/>
        </p:spPr>
        <p:txBody>
          <a:bodyPr/>
          <a:lstStyle>
            <a:lvl1pPr>
              <a:defRPr>
                <a:latin typeface="Arial" charset="0"/>
                <a:ea typeface="Arial" charset="0"/>
                <a:cs typeface="Arial" charset="0"/>
              </a:defRPr>
            </a:lvl1pPr>
          </a:lstStyle>
          <a:p>
            <a:pPr>
              <a:defRPr/>
            </a:pPr>
            <a:endParaRPr lang="en-US"/>
          </a:p>
        </p:txBody>
      </p:sp>
      <p:sp>
        <p:nvSpPr>
          <p:cNvPr id="5" name="Rectangle 5"/>
          <p:cNvSpPr>
            <a:spLocks noGrp="1" noChangeArrowheads="1"/>
          </p:cNvSpPr>
          <p:nvPr>
            <p:ph type="ftr" sz="quarter" idx="11"/>
          </p:nvPr>
        </p:nvSpPr>
        <p:spPr>
          <a:xfrm>
            <a:off x="446568" y="4914900"/>
            <a:ext cx="4927869" cy="228600"/>
          </a:xfrm>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a:spLocks noChangeArrowheads="1"/>
          </p:cNvSpPr>
          <p:nvPr userDrawn="1"/>
        </p:nvSpPr>
        <p:spPr bwMode="auto">
          <a:xfrm rot="5400000">
            <a:off x="4373454" y="372952"/>
            <a:ext cx="400050" cy="9141046"/>
          </a:xfrm>
          <a:prstGeom prst="rect">
            <a:avLst/>
          </a:prstGeom>
          <a:solidFill>
            <a:srgbClr val="FFCC00"/>
          </a:solidFill>
          <a:ln w="9525">
            <a:noFill/>
            <a:miter lim="800000"/>
            <a:headEnd/>
            <a:tailEnd/>
          </a:ln>
          <a:effectLst/>
        </p:spPr>
        <p:txBody>
          <a:bodyPr wrap="none" anchor="ctr"/>
          <a:lstStyle/>
          <a:p>
            <a:pPr eaLnBrk="0" hangingPunct="0">
              <a:spcBef>
                <a:spcPct val="50000"/>
              </a:spcBef>
              <a:defRPr/>
            </a:pPr>
            <a:r>
              <a:rPr lang="en-US" sz="1500">
                <a:solidFill>
                  <a:srgbClr val="FFCC00"/>
                </a:solidFill>
              </a:rPr>
              <a:t> </a:t>
            </a:r>
          </a:p>
        </p:txBody>
      </p:sp>
      <p:sp>
        <p:nvSpPr>
          <p:cNvPr id="11" name="Rectangle 13"/>
          <p:cNvSpPr>
            <a:spLocks noChangeArrowheads="1"/>
          </p:cNvSpPr>
          <p:nvPr userDrawn="1"/>
        </p:nvSpPr>
        <p:spPr bwMode="auto">
          <a:xfrm rot="5400000">
            <a:off x="4146772" y="-4143816"/>
            <a:ext cx="853413" cy="9141044"/>
          </a:xfrm>
          <a:prstGeom prst="rect">
            <a:avLst/>
          </a:prstGeom>
          <a:solidFill>
            <a:srgbClr val="003264"/>
          </a:solidFill>
          <a:ln w="9525">
            <a:noFill/>
            <a:miter lim="800000"/>
            <a:headEnd/>
            <a:tailEnd/>
          </a:ln>
          <a:effectLst/>
        </p:spPr>
        <p:txBody>
          <a:bodyPr wrap="none" anchor="ctr"/>
          <a:lstStyle/>
          <a:p>
            <a:pPr eaLnBrk="0" hangingPunct="0">
              <a:spcBef>
                <a:spcPct val="50000"/>
              </a:spcBef>
              <a:defRPr/>
            </a:pPr>
            <a:endParaRPr lang="en-US" sz="1500"/>
          </a:p>
        </p:txBody>
      </p:sp>
      <p:sp>
        <p:nvSpPr>
          <p:cNvPr id="4098" name="Rectangle 2"/>
          <p:cNvSpPr>
            <a:spLocks noGrp="1" noChangeArrowheads="1"/>
          </p:cNvSpPr>
          <p:nvPr>
            <p:ph type="title"/>
          </p:nvPr>
        </p:nvSpPr>
        <p:spPr bwMode="auto">
          <a:xfrm>
            <a:off x="457200" y="110463"/>
            <a:ext cx="8305800" cy="742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026301"/>
            <a:ext cx="8305800" cy="3717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848222" y="4914900"/>
            <a:ext cx="291354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600" b="1" i="0" u="none" kern="1500" cap="all" spc="1125">
                <a:solidFill>
                  <a:srgbClr val="003264"/>
                </a:solidFill>
                <a:latin typeface="Arial" charset="0"/>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52380" y="49149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600" b="1" i="0" u="none" kern="1500" cap="all" spc="1125">
                <a:solidFill>
                  <a:srgbClr val="003264"/>
                </a:solidFill>
                <a:latin typeface="Arial" charset="0"/>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3655447" y="49149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675" b="1" i="0" u="none" cap="all">
                <a:solidFill>
                  <a:srgbClr val="003264"/>
                </a:solidFill>
                <a:latin typeface="Rial"/>
                <a:cs typeface="Rial"/>
              </a:defRPr>
            </a:lvl1pPr>
          </a:lstStyle>
          <a:p>
            <a:pPr>
              <a:defRPr/>
            </a:pPr>
            <a:fld id="{1BD493C5-18C0-4657-ABB8-57661F65AEBB}" type="slidenum">
              <a:rPr lang="en-US" smtClean="0"/>
              <a:pPr>
                <a:defRPr/>
              </a:pPr>
              <a:t>‹#›</a:t>
            </a:fld>
            <a:endParaRPr lang="en-US"/>
          </a:p>
        </p:txBody>
      </p:sp>
      <p:cxnSp>
        <p:nvCxnSpPr>
          <p:cNvPr id="4106" name="Straight Connector 11"/>
          <p:cNvCxnSpPr>
            <a:cxnSpLocks noChangeShapeType="1"/>
          </p:cNvCxnSpPr>
          <p:nvPr/>
        </p:nvCxnSpPr>
        <p:spPr bwMode="auto">
          <a:xfrm>
            <a:off x="1074058" y="853413"/>
            <a:ext cx="7765143" cy="119328"/>
          </a:xfrm>
          <a:prstGeom prst="line">
            <a:avLst/>
          </a:prstGeom>
          <a:noFill/>
          <a:ln w="9525" algn="ctr">
            <a:noFill/>
            <a:round/>
            <a:headEnd/>
            <a:tailEnd/>
          </a:ln>
        </p:spPr>
      </p:cxnSp>
      <p:cxnSp>
        <p:nvCxnSpPr>
          <p:cNvPr id="4107" name="Straight Connector 20"/>
          <p:cNvCxnSpPr>
            <a:cxnSpLocks noChangeShapeType="1"/>
          </p:cNvCxnSpPr>
          <p:nvPr/>
        </p:nvCxnSpPr>
        <p:spPr bwMode="auto">
          <a:xfrm rot="5400000" flipH="1" flipV="1">
            <a:off x="8580637" y="542727"/>
            <a:ext cx="58341" cy="1587"/>
          </a:xfrm>
          <a:prstGeom prst="line">
            <a:avLst/>
          </a:prstGeom>
          <a:noFill/>
          <a:ln w="9525" algn="ctr">
            <a:noFill/>
            <a:round/>
            <a:headEnd/>
            <a:tailEnd/>
          </a:ln>
        </p:spPr>
      </p:cxnSp>
    </p:spTree>
  </p:cSld>
  <p:clrMap bg1="lt1" tx1="dk1" bg2="lt2" tx2="dk2" accent1="accent1" accent2="accent2" accent3="accent3" accent4="accent4" accent5="accent5" accent6="accent6" hlink="hlink" folHlink="folHlink"/>
  <p:sldLayoutIdLst>
    <p:sldLayoutId id="2147483800" r:id="rId1"/>
    <p:sldLayoutId id="2147483768" r:id="rId2"/>
    <p:sldLayoutId id="2147483796" r:id="rId3"/>
    <p:sldLayoutId id="2147483745" r:id="rId4"/>
    <p:sldLayoutId id="2147483774" r:id="rId5"/>
    <p:sldLayoutId id="2147483771" r:id="rId6"/>
    <p:sldLayoutId id="2147483798" r:id="rId7"/>
    <p:sldLayoutId id="2147483770" r:id="rId8"/>
    <p:sldLayoutId id="2147483740" r:id="rId9"/>
    <p:sldLayoutId id="2147483763" r:id="rId10"/>
    <p:sldLayoutId id="2147483742" r:id="rId11"/>
    <p:sldLayoutId id="2147483752" r:id="rId12"/>
    <p:sldLayoutId id="2147483750" r:id="rId13"/>
    <p:sldLayoutId id="2147483751" r:id="rId14"/>
    <p:sldLayoutId id="2147483747" r:id="rId15"/>
    <p:sldLayoutId id="2147483803" r:id="rId16"/>
  </p:sldLayoutIdLst>
  <p:hf sldNum="0" hdr="0" ftr="0" dt="0"/>
  <p:txStyles>
    <p:titleStyle>
      <a:lvl1pPr algn="ctr" rtl="0" eaLnBrk="1" fontAlgn="base" hangingPunct="1">
        <a:spcBef>
          <a:spcPct val="0"/>
        </a:spcBef>
        <a:spcAft>
          <a:spcPct val="0"/>
        </a:spcAft>
        <a:defRPr sz="2100" b="1" cap="all">
          <a:solidFill>
            <a:schemeClr val="bg1"/>
          </a:solidFill>
          <a:latin typeface="Arial"/>
          <a:ea typeface="+mj-ea"/>
          <a:cs typeface="Arial"/>
        </a:defRPr>
      </a:lvl1pPr>
      <a:lvl2pPr algn="ctr" rtl="0" eaLnBrk="1" fontAlgn="base" hangingPunct="1">
        <a:spcBef>
          <a:spcPct val="0"/>
        </a:spcBef>
        <a:spcAft>
          <a:spcPct val="0"/>
        </a:spcAft>
        <a:defRPr sz="3300">
          <a:solidFill>
            <a:srgbClr val="003D7C"/>
          </a:solidFill>
          <a:latin typeface="Calibri" pitchFamily="34" charset="0"/>
        </a:defRPr>
      </a:lvl2pPr>
      <a:lvl3pPr algn="ctr" rtl="0" eaLnBrk="1" fontAlgn="base" hangingPunct="1">
        <a:spcBef>
          <a:spcPct val="0"/>
        </a:spcBef>
        <a:spcAft>
          <a:spcPct val="0"/>
        </a:spcAft>
        <a:defRPr sz="3300">
          <a:solidFill>
            <a:srgbClr val="003D7C"/>
          </a:solidFill>
          <a:latin typeface="Calibri" pitchFamily="34" charset="0"/>
        </a:defRPr>
      </a:lvl3pPr>
      <a:lvl4pPr algn="ctr" rtl="0" eaLnBrk="1" fontAlgn="base" hangingPunct="1">
        <a:spcBef>
          <a:spcPct val="0"/>
        </a:spcBef>
        <a:spcAft>
          <a:spcPct val="0"/>
        </a:spcAft>
        <a:defRPr sz="3300">
          <a:solidFill>
            <a:srgbClr val="003D7C"/>
          </a:solidFill>
          <a:latin typeface="Calibri" pitchFamily="34" charset="0"/>
        </a:defRPr>
      </a:lvl4pPr>
      <a:lvl5pPr algn="ctr" rtl="0" eaLnBrk="1" fontAlgn="base" hangingPunct="1">
        <a:spcBef>
          <a:spcPct val="0"/>
        </a:spcBef>
        <a:spcAft>
          <a:spcPct val="0"/>
        </a:spcAft>
        <a:defRPr sz="3300">
          <a:solidFill>
            <a:srgbClr val="003D7C"/>
          </a:solidFill>
          <a:latin typeface="Calibri" pitchFamily="34" charset="0"/>
        </a:defRPr>
      </a:lvl5pPr>
      <a:lvl6pPr marL="342900" algn="ctr" rtl="0" eaLnBrk="1" fontAlgn="base" hangingPunct="1">
        <a:spcBef>
          <a:spcPct val="0"/>
        </a:spcBef>
        <a:spcAft>
          <a:spcPct val="0"/>
        </a:spcAft>
        <a:defRPr sz="3300">
          <a:solidFill>
            <a:srgbClr val="003D7C"/>
          </a:solidFill>
          <a:latin typeface="Arial" charset="0"/>
        </a:defRPr>
      </a:lvl6pPr>
      <a:lvl7pPr marL="685800" algn="ctr" rtl="0" eaLnBrk="1" fontAlgn="base" hangingPunct="1">
        <a:spcBef>
          <a:spcPct val="0"/>
        </a:spcBef>
        <a:spcAft>
          <a:spcPct val="0"/>
        </a:spcAft>
        <a:defRPr sz="3300">
          <a:solidFill>
            <a:srgbClr val="003D7C"/>
          </a:solidFill>
          <a:latin typeface="Arial" charset="0"/>
        </a:defRPr>
      </a:lvl7pPr>
      <a:lvl8pPr marL="1028700" algn="ctr" rtl="0" eaLnBrk="1" fontAlgn="base" hangingPunct="1">
        <a:spcBef>
          <a:spcPct val="0"/>
        </a:spcBef>
        <a:spcAft>
          <a:spcPct val="0"/>
        </a:spcAft>
        <a:defRPr sz="3300">
          <a:solidFill>
            <a:srgbClr val="003D7C"/>
          </a:solidFill>
          <a:latin typeface="Arial" charset="0"/>
        </a:defRPr>
      </a:lvl8pPr>
      <a:lvl9pPr marL="1371600" algn="ctr" rtl="0" eaLnBrk="1" fontAlgn="base" hangingPunct="1">
        <a:spcBef>
          <a:spcPct val="0"/>
        </a:spcBef>
        <a:spcAft>
          <a:spcPct val="0"/>
        </a:spcAft>
        <a:defRPr sz="3300">
          <a:solidFill>
            <a:srgbClr val="003D7C"/>
          </a:solidFill>
          <a:latin typeface="Arial" charset="0"/>
        </a:defRPr>
      </a:lvl9pPr>
    </p:titleStyle>
    <p:bodyStyle>
      <a:lvl1pPr marL="257175" indent="-257175" algn="l" rtl="0" eaLnBrk="1" fontAlgn="base" hangingPunct="1">
        <a:spcBef>
          <a:spcPct val="20000"/>
        </a:spcBef>
        <a:spcAft>
          <a:spcPct val="0"/>
        </a:spcAft>
        <a:buClr>
          <a:srgbClr val="003264"/>
        </a:buClr>
        <a:buChar char="•"/>
        <a:defRPr sz="1575">
          <a:solidFill>
            <a:srgbClr val="003264"/>
          </a:solidFill>
          <a:latin typeface="Arial"/>
          <a:ea typeface="+mn-ea"/>
          <a:cs typeface="Arial"/>
        </a:defRPr>
      </a:lvl1pPr>
      <a:lvl2pPr marL="557213" indent="-214313" algn="l" rtl="0" eaLnBrk="1" fontAlgn="base" hangingPunct="1">
        <a:spcBef>
          <a:spcPct val="20000"/>
        </a:spcBef>
        <a:spcAft>
          <a:spcPct val="0"/>
        </a:spcAft>
        <a:buChar char="–"/>
        <a:defRPr sz="1350" b="1">
          <a:solidFill>
            <a:srgbClr val="003264"/>
          </a:solidFill>
          <a:latin typeface="Arial"/>
          <a:cs typeface="Arial"/>
        </a:defRPr>
      </a:lvl2pPr>
      <a:lvl3pPr marL="857250" indent="-171450" algn="l" rtl="0" eaLnBrk="1" fontAlgn="base" hangingPunct="1">
        <a:spcBef>
          <a:spcPct val="20000"/>
        </a:spcBef>
        <a:spcAft>
          <a:spcPct val="0"/>
        </a:spcAft>
        <a:buChar char="•"/>
        <a:defRPr sz="1350" i="0">
          <a:solidFill>
            <a:srgbClr val="003264"/>
          </a:solidFill>
          <a:latin typeface="Arial"/>
          <a:cs typeface="Arial"/>
        </a:defRPr>
      </a:lvl3pPr>
      <a:lvl4pPr marL="1200150" indent="-171450" algn="l" rtl="0" eaLnBrk="1" fontAlgn="base" hangingPunct="1">
        <a:spcBef>
          <a:spcPct val="20000"/>
        </a:spcBef>
        <a:spcAft>
          <a:spcPct val="0"/>
        </a:spcAft>
        <a:buChar char="–"/>
        <a:defRPr sz="1200">
          <a:solidFill>
            <a:srgbClr val="003264"/>
          </a:solidFill>
          <a:latin typeface="Arial"/>
          <a:cs typeface="Arial"/>
        </a:defRPr>
      </a:lvl4pPr>
      <a:lvl5pPr marL="1543050" indent="-171450" algn="l" rtl="0" eaLnBrk="1" fontAlgn="base" hangingPunct="1">
        <a:spcBef>
          <a:spcPct val="20000"/>
        </a:spcBef>
        <a:spcAft>
          <a:spcPct val="0"/>
        </a:spcAft>
        <a:buChar char="»"/>
        <a:defRPr sz="1050">
          <a:solidFill>
            <a:srgbClr val="003264"/>
          </a:solidFill>
          <a:latin typeface="Arial"/>
          <a:cs typeface="Arial"/>
        </a:defRPr>
      </a:lvl5pPr>
      <a:lvl6pPr marL="1885950" indent="-171450" algn="l" rtl="0" eaLnBrk="1" fontAlgn="base" hangingPunct="1">
        <a:spcBef>
          <a:spcPct val="20000"/>
        </a:spcBef>
        <a:spcAft>
          <a:spcPct val="0"/>
        </a:spcAft>
        <a:buChar char="»"/>
        <a:defRPr sz="1500">
          <a:solidFill>
            <a:srgbClr val="003D7C"/>
          </a:solidFill>
          <a:latin typeface="+mn-lt"/>
        </a:defRPr>
      </a:lvl6pPr>
      <a:lvl7pPr marL="2228850" indent="-171450" algn="l" rtl="0" eaLnBrk="1" fontAlgn="base" hangingPunct="1">
        <a:spcBef>
          <a:spcPct val="20000"/>
        </a:spcBef>
        <a:spcAft>
          <a:spcPct val="0"/>
        </a:spcAft>
        <a:buChar char="»"/>
        <a:defRPr sz="1500">
          <a:solidFill>
            <a:srgbClr val="003D7C"/>
          </a:solidFill>
          <a:latin typeface="+mn-lt"/>
        </a:defRPr>
      </a:lvl7pPr>
      <a:lvl8pPr marL="2571750" indent="-171450" algn="l" rtl="0" eaLnBrk="1" fontAlgn="base" hangingPunct="1">
        <a:spcBef>
          <a:spcPct val="20000"/>
        </a:spcBef>
        <a:spcAft>
          <a:spcPct val="0"/>
        </a:spcAft>
        <a:buChar char="»"/>
        <a:defRPr sz="1500">
          <a:solidFill>
            <a:srgbClr val="003D7C"/>
          </a:solidFill>
          <a:latin typeface="+mn-lt"/>
        </a:defRPr>
      </a:lvl8pPr>
      <a:lvl9pPr marL="2914650" indent="-171450" algn="l" rtl="0" eaLnBrk="1" fontAlgn="base" hangingPunct="1">
        <a:spcBef>
          <a:spcPct val="20000"/>
        </a:spcBef>
        <a:spcAft>
          <a:spcPct val="0"/>
        </a:spcAft>
        <a:buChar char="»"/>
        <a:defRPr sz="1500">
          <a:solidFill>
            <a:srgbClr val="003D7C"/>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3"/>
          <p:cNvSpPr>
            <a:spLocks noChangeArrowheads="1"/>
          </p:cNvSpPr>
          <p:nvPr userDrawn="1"/>
        </p:nvSpPr>
        <p:spPr bwMode="auto">
          <a:xfrm rot="5400000">
            <a:off x="4370497" y="372953"/>
            <a:ext cx="400050" cy="9141044"/>
          </a:xfrm>
          <a:prstGeom prst="rect">
            <a:avLst/>
          </a:prstGeom>
          <a:solidFill>
            <a:srgbClr val="003264"/>
          </a:solidFill>
          <a:ln w="9525">
            <a:noFill/>
            <a:miter lim="800000"/>
            <a:headEnd/>
            <a:tailEnd/>
          </a:ln>
          <a:effectLst/>
        </p:spPr>
        <p:txBody>
          <a:bodyPr wrap="none" anchor="ctr"/>
          <a:lstStyle/>
          <a:p>
            <a:pPr eaLnBrk="0" hangingPunct="0">
              <a:spcBef>
                <a:spcPct val="50000"/>
              </a:spcBef>
              <a:defRPr/>
            </a:pPr>
            <a:endParaRPr lang="en-US" sz="1500"/>
          </a:p>
        </p:txBody>
      </p:sp>
      <p:sp>
        <p:nvSpPr>
          <p:cNvPr id="11" name="Rectangle 13"/>
          <p:cNvSpPr>
            <a:spLocks noChangeArrowheads="1"/>
          </p:cNvSpPr>
          <p:nvPr userDrawn="1"/>
        </p:nvSpPr>
        <p:spPr bwMode="auto">
          <a:xfrm rot="5400000">
            <a:off x="4146772" y="-4143816"/>
            <a:ext cx="853413" cy="9141044"/>
          </a:xfrm>
          <a:prstGeom prst="rect">
            <a:avLst/>
          </a:prstGeom>
          <a:solidFill>
            <a:srgbClr val="FBCE20"/>
          </a:solidFill>
          <a:ln w="9525">
            <a:noFill/>
            <a:miter lim="800000"/>
            <a:headEnd/>
            <a:tailEnd/>
          </a:ln>
          <a:effectLst/>
        </p:spPr>
        <p:txBody>
          <a:bodyPr wrap="none" anchor="ctr"/>
          <a:lstStyle/>
          <a:p>
            <a:pPr eaLnBrk="0" hangingPunct="0">
              <a:spcBef>
                <a:spcPct val="50000"/>
              </a:spcBef>
              <a:defRPr/>
            </a:pPr>
            <a:endParaRPr lang="en-US" sz="1500"/>
          </a:p>
        </p:txBody>
      </p:sp>
      <p:sp>
        <p:nvSpPr>
          <p:cNvPr id="4098" name="Rectangle 2"/>
          <p:cNvSpPr>
            <a:spLocks noGrp="1" noChangeArrowheads="1"/>
          </p:cNvSpPr>
          <p:nvPr>
            <p:ph type="title"/>
          </p:nvPr>
        </p:nvSpPr>
        <p:spPr bwMode="auto">
          <a:xfrm>
            <a:off x="457200" y="110463"/>
            <a:ext cx="8305800" cy="7429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026301"/>
            <a:ext cx="8305800" cy="37171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5848222" y="4914900"/>
            <a:ext cx="291354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600" b="1" i="0" u="none" kern="1500" cap="all" spc="1125">
                <a:solidFill>
                  <a:schemeClr val="bg1"/>
                </a:solidFill>
                <a:latin typeface="Rial"/>
                <a:cs typeface="Rial"/>
              </a:defRPr>
            </a:lvl1pPr>
          </a:lstStyle>
          <a:p>
            <a:pPr>
              <a:defRPr/>
            </a:pPr>
            <a:endParaRPr lang="en-US"/>
          </a:p>
        </p:txBody>
      </p:sp>
      <p:sp>
        <p:nvSpPr>
          <p:cNvPr id="1029" name="Rectangle 5"/>
          <p:cNvSpPr>
            <a:spLocks noGrp="1" noChangeArrowheads="1"/>
          </p:cNvSpPr>
          <p:nvPr>
            <p:ph type="ftr" sz="quarter" idx="3"/>
          </p:nvPr>
        </p:nvSpPr>
        <p:spPr bwMode="auto">
          <a:xfrm>
            <a:off x="452380" y="49149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600" b="1" i="0" u="none" kern="1500" cap="all" spc="1125">
                <a:solidFill>
                  <a:schemeClr val="bg1"/>
                </a:solidFill>
                <a:latin typeface="Arial" charset="0"/>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3655447" y="49149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675" b="1" i="0" u="none" cap="all">
                <a:solidFill>
                  <a:schemeClr val="bg1"/>
                </a:solidFill>
                <a:latin typeface="Rial"/>
                <a:cs typeface="Rial"/>
              </a:defRPr>
            </a:lvl1pPr>
          </a:lstStyle>
          <a:p>
            <a:pPr>
              <a:defRPr/>
            </a:pPr>
            <a:fld id="{1BD493C5-18C0-4657-ABB8-57661F65AEBB}" type="slidenum">
              <a:rPr lang="en-US" smtClean="0"/>
              <a:pPr>
                <a:defRPr/>
              </a:pPr>
              <a:t>‹#›</a:t>
            </a:fld>
            <a:endParaRPr lang="en-US"/>
          </a:p>
        </p:txBody>
      </p:sp>
      <p:cxnSp>
        <p:nvCxnSpPr>
          <p:cNvPr id="4106" name="Straight Connector 11"/>
          <p:cNvCxnSpPr>
            <a:cxnSpLocks noChangeShapeType="1"/>
          </p:cNvCxnSpPr>
          <p:nvPr/>
        </p:nvCxnSpPr>
        <p:spPr bwMode="auto">
          <a:xfrm>
            <a:off x="1074058" y="853413"/>
            <a:ext cx="7765143" cy="119328"/>
          </a:xfrm>
          <a:prstGeom prst="line">
            <a:avLst/>
          </a:prstGeom>
          <a:noFill/>
          <a:ln w="9525" algn="ctr">
            <a:noFill/>
            <a:round/>
            <a:headEnd/>
            <a:tailEnd/>
          </a:ln>
        </p:spPr>
      </p:cxnSp>
      <p:cxnSp>
        <p:nvCxnSpPr>
          <p:cNvPr id="4107" name="Straight Connector 20"/>
          <p:cNvCxnSpPr>
            <a:cxnSpLocks noChangeShapeType="1"/>
          </p:cNvCxnSpPr>
          <p:nvPr/>
        </p:nvCxnSpPr>
        <p:spPr bwMode="auto">
          <a:xfrm rot="5400000" flipH="1" flipV="1">
            <a:off x="8580637" y="542727"/>
            <a:ext cx="58341" cy="1587"/>
          </a:xfrm>
          <a:prstGeom prst="line">
            <a:avLst/>
          </a:prstGeom>
          <a:noFill/>
          <a:ln w="9525" algn="ctr">
            <a:noFill/>
            <a:round/>
            <a:headEnd/>
            <a:tailEnd/>
          </a:ln>
        </p:spPr>
      </p:cxnSp>
    </p:spTree>
    <p:extLst>
      <p:ext uri="{BB962C8B-B14F-4D97-AF65-F5344CB8AC3E}">
        <p14:creationId xmlns:p14="http://schemas.microsoft.com/office/powerpoint/2010/main" val="255735896"/>
      </p:ext>
    </p:extLst>
  </p:cSld>
  <p:clrMap bg1="lt1" tx1="dk1" bg2="lt2" tx2="dk2" accent1="accent1" accent2="accent2" accent3="accent3" accent4="accent4" accent5="accent5" accent6="accent6" hlink="hlink" folHlink="folHlink"/>
  <p:sldLayoutIdLst>
    <p:sldLayoutId id="2147483780" r:id="rId1"/>
    <p:sldLayoutId id="2147483779" r:id="rId2"/>
    <p:sldLayoutId id="2147483782" r:id="rId3"/>
    <p:sldLayoutId id="2147483797" r:id="rId4"/>
    <p:sldLayoutId id="2147483784" r:id="rId5"/>
    <p:sldLayoutId id="2147483785" r:id="rId6"/>
    <p:sldLayoutId id="2147483799" r:id="rId7"/>
    <p:sldLayoutId id="2147483789" r:id="rId8"/>
    <p:sldLayoutId id="2147483790" r:id="rId9"/>
    <p:sldLayoutId id="2147483791" r:id="rId10"/>
    <p:sldLayoutId id="2147483792" r:id="rId11"/>
    <p:sldLayoutId id="2147483793" r:id="rId12"/>
    <p:sldLayoutId id="2147483794" r:id="rId13"/>
    <p:sldLayoutId id="2147483795" r:id="rId14"/>
  </p:sldLayoutIdLst>
  <p:hf sldNum="0" hdr="0" ftr="0" dt="0"/>
  <p:txStyles>
    <p:titleStyle>
      <a:lvl1pPr algn="ctr" rtl="0" eaLnBrk="1" fontAlgn="base" hangingPunct="1">
        <a:spcBef>
          <a:spcPct val="0"/>
        </a:spcBef>
        <a:spcAft>
          <a:spcPct val="0"/>
        </a:spcAft>
        <a:defRPr sz="2100" b="1" cap="all">
          <a:solidFill>
            <a:schemeClr val="tx1"/>
          </a:solidFill>
          <a:latin typeface="Arial"/>
          <a:ea typeface="+mj-ea"/>
          <a:cs typeface="Arial"/>
        </a:defRPr>
      </a:lvl1pPr>
      <a:lvl2pPr algn="ctr" rtl="0" eaLnBrk="1" fontAlgn="base" hangingPunct="1">
        <a:spcBef>
          <a:spcPct val="0"/>
        </a:spcBef>
        <a:spcAft>
          <a:spcPct val="0"/>
        </a:spcAft>
        <a:defRPr sz="3300">
          <a:solidFill>
            <a:srgbClr val="003D7C"/>
          </a:solidFill>
          <a:latin typeface="Calibri" pitchFamily="34" charset="0"/>
        </a:defRPr>
      </a:lvl2pPr>
      <a:lvl3pPr algn="ctr" rtl="0" eaLnBrk="1" fontAlgn="base" hangingPunct="1">
        <a:spcBef>
          <a:spcPct val="0"/>
        </a:spcBef>
        <a:spcAft>
          <a:spcPct val="0"/>
        </a:spcAft>
        <a:defRPr sz="3300">
          <a:solidFill>
            <a:srgbClr val="003D7C"/>
          </a:solidFill>
          <a:latin typeface="Calibri" pitchFamily="34" charset="0"/>
        </a:defRPr>
      </a:lvl3pPr>
      <a:lvl4pPr algn="ctr" rtl="0" eaLnBrk="1" fontAlgn="base" hangingPunct="1">
        <a:spcBef>
          <a:spcPct val="0"/>
        </a:spcBef>
        <a:spcAft>
          <a:spcPct val="0"/>
        </a:spcAft>
        <a:defRPr sz="3300">
          <a:solidFill>
            <a:srgbClr val="003D7C"/>
          </a:solidFill>
          <a:latin typeface="Calibri" pitchFamily="34" charset="0"/>
        </a:defRPr>
      </a:lvl4pPr>
      <a:lvl5pPr algn="ctr" rtl="0" eaLnBrk="1" fontAlgn="base" hangingPunct="1">
        <a:spcBef>
          <a:spcPct val="0"/>
        </a:spcBef>
        <a:spcAft>
          <a:spcPct val="0"/>
        </a:spcAft>
        <a:defRPr sz="3300">
          <a:solidFill>
            <a:srgbClr val="003D7C"/>
          </a:solidFill>
          <a:latin typeface="Calibri" pitchFamily="34" charset="0"/>
        </a:defRPr>
      </a:lvl5pPr>
      <a:lvl6pPr marL="342900" algn="ctr" rtl="0" eaLnBrk="1" fontAlgn="base" hangingPunct="1">
        <a:spcBef>
          <a:spcPct val="0"/>
        </a:spcBef>
        <a:spcAft>
          <a:spcPct val="0"/>
        </a:spcAft>
        <a:defRPr sz="3300">
          <a:solidFill>
            <a:srgbClr val="003D7C"/>
          </a:solidFill>
          <a:latin typeface="Arial" charset="0"/>
        </a:defRPr>
      </a:lvl6pPr>
      <a:lvl7pPr marL="685800" algn="ctr" rtl="0" eaLnBrk="1" fontAlgn="base" hangingPunct="1">
        <a:spcBef>
          <a:spcPct val="0"/>
        </a:spcBef>
        <a:spcAft>
          <a:spcPct val="0"/>
        </a:spcAft>
        <a:defRPr sz="3300">
          <a:solidFill>
            <a:srgbClr val="003D7C"/>
          </a:solidFill>
          <a:latin typeface="Arial" charset="0"/>
        </a:defRPr>
      </a:lvl7pPr>
      <a:lvl8pPr marL="1028700" algn="ctr" rtl="0" eaLnBrk="1" fontAlgn="base" hangingPunct="1">
        <a:spcBef>
          <a:spcPct val="0"/>
        </a:spcBef>
        <a:spcAft>
          <a:spcPct val="0"/>
        </a:spcAft>
        <a:defRPr sz="3300">
          <a:solidFill>
            <a:srgbClr val="003D7C"/>
          </a:solidFill>
          <a:latin typeface="Arial" charset="0"/>
        </a:defRPr>
      </a:lvl8pPr>
      <a:lvl9pPr marL="1371600" algn="ctr" rtl="0" eaLnBrk="1" fontAlgn="base" hangingPunct="1">
        <a:spcBef>
          <a:spcPct val="0"/>
        </a:spcBef>
        <a:spcAft>
          <a:spcPct val="0"/>
        </a:spcAft>
        <a:defRPr sz="3300">
          <a:solidFill>
            <a:srgbClr val="003D7C"/>
          </a:solidFill>
          <a:latin typeface="Arial" charset="0"/>
        </a:defRPr>
      </a:lvl9pPr>
    </p:titleStyle>
    <p:bodyStyle>
      <a:lvl1pPr marL="257175" indent="-257175" algn="l" rtl="0" eaLnBrk="1" fontAlgn="base" hangingPunct="1">
        <a:spcBef>
          <a:spcPct val="20000"/>
        </a:spcBef>
        <a:spcAft>
          <a:spcPct val="0"/>
        </a:spcAft>
        <a:buClr>
          <a:srgbClr val="003264"/>
        </a:buClr>
        <a:buChar char="•"/>
        <a:defRPr sz="1575">
          <a:solidFill>
            <a:srgbClr val="003264"/>
          </a:solidFill>
          <a:latin typeface="Arial"/>
          <a:ea typeface="+mn-ea"/>
          <a:cs typeface="Arial"/>
        </a:defRPr>
      </a:lvl1pPr>
      <a:lvl2pPr marL="557213" indent="-214313" algn="l" rtl="0" eaLnBrk="1" fontAlgn="base" hangingPunct="1">
        <a:spcBef>
          <a:spcPct val="20000"/>
        </a:spcBef>
        <a:spcAft>
          <a:spcPct val="0"/>
        </a:spcAft>
        <a:buChar char="–"/>
        <a:defRPr sz="1350" b="1">
          <a:solidFill>
            <a:srgbClr val="003264"/>
          </a:solidFill>
          <a:latin typeface="Arial"/>
          <a:cs typeface="Arial"/>
        </a:defRPr>
      </a:lvl2pPr>
      <a:lvl3pPr marL="857250" indent="-171450" algn="l" rtl="0" eaLnBrk="1" fontAlgn="base" hangingPunct="1">
        <a:spcBef>
          <a:spcPct val="20000"/>
        </a:spcBef>
        <a:spcAft>
          <a:spcPct val="0"/>
        </a:spcAft>
        <a:buChar char="•"/>
        <a:defRPr sz="1350" i="0">
          <a:solidFill>
            <a:srgbClr val="003264"/>
          </a:solidFill>
          <a:latin typeface="Arial"/>
          <a:cs typeface="Arial"/>
        </a:defRPr>
      </a:lvl3pPr>
      <a:lvl4pPr marL="1200150" indent="-171450" algn="l" rtl="0" eaLnBrk="1" fontAlgn="base" hangingPunct="1">
        <a:spcBef>
          <a:spcPct val="20000"/>
        </a:spcBef>
        <a:spcAft>
          <a:spcPct val="0"/>
        </a:spcAft>
        <a:buChar char="–"/>
        <a:defRPr sz="1200">
          <a:solidFill>
            <a:srgbClr val="003264"/>
          </a:solidFill>
          <a:latin typeface="Arial"/>
          <a:cs typeface="Arial"/>
        </a:defRPr>
      </a:lvl4pPr>
      <a:lvl5pPr marL="1543050" indent="-171450" algn="l" rtl="0" eaLnBrk="1" fontAlgn="base" hangingPunct="1">
        <a:spcBef>
          <a:spcPct val="20000"/>
        </a:spcBef>
        <a:spcAft>
          <a:spcPct val="0"/>
        </a:spcAft>
        <a:buChar char="»"/>
        <a:defRPr sz="1050">
          <a:solidFill>
            <a:srgbClr val="003264"/>
          </a:solidFill>
          <a:latin typeface="Arial"/>
          <a:cs typeface="Arial"/>
        </a:defRPr>
      </a:lvl5pPr>
      <a:lvl6pPr marL="1885950" indent="-171450" algn="l" rtl="0" eaLnBrk="1" fontAlgn="base" hangingPunct="1">
        <a:spcBef>
          <a:spcPct val="20000"/>
        </a:spcBef>
        <a:spcAft>
          <a:spcPct val="0"/>
        </a:spcAft>
        <a:buChar char="»"/>
        <a:defRPr sz="1500">
          <a:solidFill>
            <a:srgbClr val="003D7C"/>
          </a:solidFill>
          <a:latin typeface="+mn-lt"/>
        </a:defRPr>
      </a:lvl6pPr>
      <a:lvl7pPr marL="2228850" indent="-171450" algn="l" rtl="0" eaLnBrk="1" fontAlgn="base" hangingPunct="1">
        <a:spcBef>
          <a:spcPct val="20000"/>
        </a:spcBef>
        <a:spcAft>
          <a:spcPct val="0"/>
        </a:spcAft>
        <a:buChar char="»"/>
        <a:defRPr sz="1500">
          <a:solidFill>
            <a:srgbClr val="003D7C"/>
          </a:solidFill>
          <a:latin typeface="+mn-lt"/>
        </a:defRPr>
      </a:lvl7pPr>
      <a:lvl8pPr marL="2571750" indent="-171450" algn="l" rtl="0" eaLnBrk="1" fontAlgn="base" hangingPunct="1">
        <a:spcBef>
          <a:spcPct val="20000"/>
        </a:spcBef>
        <a:spcAft>
          <a:spcPct val="0"/>
        </a:spcAft>
        <a:buChar char="»"/>
        <a:defRPr sz="1500">
          <a:solidFill>
            <a:srgbClr val="003D7C"/>
          </a:solidFill>
          <a:latin typeface="+mn-lt"/>
        </a:defRPr>
      </a:lvl8pPr>
      <a:lvl9pPr marL="2914650" indent="-171450" algn="l" rtl="0" eaLnBrk="1" fontAlgn="base" hangingPunct="1">
        <a:spcBef>
          <a:spcPct val="20000"/>
        </a:spcBef>
        <a:spcAft>
          <a:spcPct val="0"/>
        </a:spcAft>
        <a:buChar char="»"/>
        <a:defRPr sz="1500">
          <a:solidFill>
            <a:srgbClr val="003D7C"/>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hyperlink" Target="https://www.eia.gov/todayinenergy/detail.php?id=42915"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9.svg"/><Relationship Id="rId5" Type="http://schemas.openxmlformats.org/officeDocument/2006/relationships/diagramQuickStyle" Target="../diagrams/quickStyle1.xml"/><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C9ED96B-9CE6-4F3F-B1B2-A3B9458B04D4}"/>
              </a:ext>
            </a:extLst>
          </p:cNvPr>
          <p:cNvSpPr>
            <a:spLocks noGrp="1"/>
          </p:cNvSpPr>
          <p:nvPr>
            <p:ph type="subTitle" idx="1"/>
          </p:nvPr>
        </p:nvSpPr>
        <p:spPr>
          <a:xfrm>
            <a:off x="946688" y="3382486"/>
            <a:ext cx="7239000" cy="1401475"/>
          </a:xfrm>
        </p:spPr>
        <p:txBody>
          <a:bodyPr/>
          <a:lstStyle/>
          <a:p>
            <a:r>
              <a:rPr lang="en-US" sz="1800">
                <a:latin typeface="Arial"/>
                <a:cs typeface="Arial"/>
              </a:rPr>
              <a:t>Noah Dilworth</a:t>
            </a:r>
            <a:endParaRPr lang="en-US" sz="1800"/>
          </a:p>
          <a:p>
            <a:r>
              <a:rPr lang="en-US" sz="1800">
                <a:latin typeface="Arial"/>
                <a:cs typeface="Arial"/>
              </a:rPr>
              <a:t>Jennifer Edgar</a:t>
            </a:r>
            <a:endParaRPr lang="en-US" sz="1800"/>
          </a:p>
          <a:p>
            <a:r>
              <a:rPr lang="en-US" sz="1800">
                <a:latin typeface="Arial"/>
                <a:cs typeface="Arial"/>
              </a:rPr>
              <a:t>Robert </a:t>
            </a:r>
            <a:r>
              <a:rPr lang="en-US" sz="1800" err="1">
                <a:latin typeface="Arial"/>
                <a:cs typeface="Arial"/>
              </a:rPr>
              <a:t>Ginieczki</a:t>
            </a:r>
            <a:endParaRPr lang="en-US" sz="1800">
              <a:latin typeface="Arial"/>
              <a:cs typeface="Arial"/>
            </a:endParaRPr>
          </a:p>
          <a:p>
            <a:r>
              <a:rPr lang="en-US" sz="1800">
                <a:latin typeface="Arial"/>
                <a:cs typeface="Arial"/>
              </a:rPr>
              <a:t>Benjamin </a:t>
            </a:r>
            <a:r>
              <a:rPr lang="en-US" sz="1800" err="1">
                <a:latin typeface="Arial"/>
                <a:cs typeface="Arial"/>
              </a:rPr>
              <a:t>Tushingham</a:t>
            </a:r>
            <a:endParaRPr lang="en-US" sz="1800" err="1"/>
          </a:p>
        </p:txBody>
      </p:sp>
      <p:sp>
        <p:nvSpPr>
          <p:cNvPr id="3" name="Title 2">
            <a:extLst>
              <a:ext uri="{FF2B5EF4-FFF2-40B4-BE49-F238E27FC236}">
                <a16:creationId xmlns:a16="http://schemas.microsoft.com/office/drawing/2014/main" id="{359DBDAB-C494-4B47-9CAC-5E1C42F9263F}"/>
              </a:ext>
            </a:extLst>
          </p:cNvPr>
          <p:cNvSpPr>
            <a:spLocks noGrp="1"/>
          </p:cNvSpPr>
          <p:nvPr>
            <p:ph type="ctrTitle"/>
          </p:nvPr>
        </p:nvSpPr>
        <p:spPr/>
        <p:txBody>
          <a:bodyPr/>
          <a:lstStyle/>
          <a:p>
            <a:r>
              <a:rPr lang="en-US" sz="3200"/>
              <a:t>2025 Hydropower Collegiate Competition (HCC)</a:t>
            </a:r>
          </a:p>
        </p:txBody>
      </p:sp>
    </p:spTree>
    <p:extLst>
      <p:ext uri="{BB962C8B-B14F-4D97-AF65-F5344CB8AC3E}">
        <p14:creationId xmlns:p14="http://schemas.microsoft.com/office/powerpoint/2010/main" val="1586533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2F4121-E083-EF1D-2029-3DD908823958}"/>
              </a:ext>
            </a:extLst>
          </p:cNvPr>
          <p:cNvSpPr>
            <a:spLocks noGrp="1"/>
          </p:cNvSpPr>
          <p:nvPr>
            <p:ph type="ctrTitle"/>
          </p:nvPr>
        </p:nvSpPr>
        <p:spPr/>
        <p:txBody>
          <a:bodyPr/>
          <a:lstStyle/>
          <a:p>
            <a:r>
              <a:rPr lang="en-US" sz="2800"/>
              <a:t>Thank You!</a:t>
            </a:r>
          </a:p>
        </p:txBody>
      </p:sp>
    </p:spTree>
    <p:extLst>
      <p:ext uri="{BB962C8B-B14F-4D97-AF65-F5344CB8AC3E}">
        <p14:creationId xmlns:p14="http://schemas.microsoft.com/office/powerpoint/2010/main" val="609925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650A4-A426-DE95-1864-74F993EAD246}"/>
              </a:ext>
            </a:extLst>
          </p:cNvPr>
          <p:cNvSpPr>
            <a:spLocks noGrp="1"/>
          </p:cNvSpPr>
          <p:nvPr>
            <p:ph type="title"/>
          </p:nvPr>
        </p:nvSpPr>
        <p:spPr/>
        <p:txBody>
          <a:bodyPr/>
          <a:lstStyle/>
          <a:p>
            <a:r>
              <a:rPr lang="en-US"/>
              <a:t>Sources</a:t>
            </a:r>
          </a:p>
        </p:txBody>
      </p:sp>
      <p:sp>
        <p:nvSpPr>
          <p:cNvPr id="3" name="Content Placeholder 2">
            <a:extLst>
              <a:ext uri="{FF2B5EF4-FFF2-40B4-BE49-F238E27FC236}">
                <a16:creationId xmlns:a16="http://schemas.microsoft.com/office/drawing/2014/main" id="{FEFA7EE2-2C46-C4A8-20EB-955FA89698FC}"/>
              </a:ext>
            </a:extLst>
          </p:cNvPr>
          <p:cNvSpPr>
            <a:spLocks noGrp="1"/>
          </p:cNvSpPr>
          <p:nvPr>
            <p:ph idx="1"/>
          </p:nvPr>
        </p:nvSpPr>
        <p:spPr/>
        <p:txBody>
          <a:bodyPr/>
          <a:lstStyle/>
          <a:p>
            <a:pPr marL="0" indent="0">
              <a:buNone/>
            </a:pPr>
            <a:r>
              <a:rPr lang="en-US" sz="1550"/>
              <a:t>[1] "Today in Energy", U.S. Energy Information Administration. [Accessed Nov., 2024]. </a:t>
            </a:r>
            <a:r>
              <a:rPr lang="en-US" sz="1550" err="1"/>
              <a:t>Avaliable</a:t>
            </a:r>
            <a:r>
              <a:rPr lang="en-US" sz="1550"/>
              <a:t>: </a:t>
            </a:r>
            <a:r>
              <a:rPr lang="en-US" sz="1550">
                <a:hlinkClick r:id="rId2"/>
              </a:rPr>
              <a:t>https://www.eia.gov/todayinenergy/detail.php?id=42915</a:t>
            </a:r>
            <a:r>
              <a:rPr lang="en-US" sz="1550"/>
              <a:t> </a:t>
            </a:r>
            <a:endParaRPr lang="en-US"/>
          </a:p>
        </p:txBody>
      </p:sp>
    </p:spTree>
    <p:extLst>
      <p:ext uri="{BB962C8B-B14F-4D97-AF65-F5344CB8AC3E}">
        <p14:creationId xmlns:p14="http://schemas.microsoft.com/office/powerpoint/2010/main" val="1860207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42C7-D013-491C-9BBC-D861D3891780}"/>
              </a:ext>
            </a:extLst>
          </p:cNvPr>
          <p:cNvSpPr>
            <a:spLocks noGrp="1"/>
          </p:cNvSpPr>
          <p:nvPr>
            <p:ph type="title"/>
          </p:nvPr>
        </p:nvSpPr>
        <p:spPr/>
        <p:txBody>
          <a:bodyPr/>
          <a:lstStyle/>
          <a:p>
            <a:r>
              <a:rPr lang="en-US" sz="2800"/>
              <a:t>Project Description</a:t>
            </a:r>
          </a:p>
        </p:txBody>
      </p:sp>
      <p:sp>
        <p:nvSpPr>
          <p:cNvPr id="3" name="Content Placeholder 2">
            <a:extLst>
              <a:ext uri="{FF2B5EF4-FFF2-40B4-BE49-F238E27FC236}">
                <a16:creationId xmlns:a16="http://schemas.microsoft.com/office/drawing/2014/main" id="{19634AD5-B5C4-48CE-98D2-8AF6FBA81DDB}"/>
              </a:ext>
            </a:extLst>
          </p:cNvPr>
          <p:cNvSpPr>
            <a:spLocks noGrp="1"/>
          </p:cNvSpPr>
          <p:nvPr>
            <p:ph idx="1"/>
          </p:nvPr>
        </p:nvSpPr>
        <p:spPr>
          <a:xfrm>
            <a:off x="446568" y="865836"/>
            <a:ext cx="8315202" cy="3750796"/>
          </a:xfrm>
        </p:spPr>
        <p:txBody>
          <a:bodyPr/>
          <a:lstStyle/>
          <a:p>
            <a:r>
              <a:rPr lang="en-US" sz="1800" b="1">
                <a:solidFill>
                  <a:schemeClr val="tx2"/>
                </a:solidFill>
              </a:rPr>
              <a:t>Problem Statement: </a:t>
            </a:r>
            <a:r>
              <a:rPr lang="en-US" sz="1800">
                <a:solidFill>
                  <a:schemeClr val="tx2"/>
                </a:solidFill>
              </a:rPr>
              <a:t>With the desire to remove US reliance on coal, nuclear, and fossil fuel driven energy while also taking advantage of potential energy in respect of water batteries through a closed-loop pumped storage hydropower system. This model will help to address the nations clean energy goals while preserving the environment and making use of untapped power.</a:t>
            </a:r>
          </a:p>
        </p:txBody>
      </p:sp>
      <p:pic>
        <p:nvPicPr>
          <p:cNvPr id="1026" name="Picture 2" descr="Finding the Future Hydropower Workforce - Applications Close May 8 -  National Hydropower Association">
            <a:extLst>
              <a:ext uri="{FF2B5EF4-FFF2-40B4-BE49-F238E27FC236}">
                <a16:creationId xmlns:a16="http://schemas.microsoft.com/office/drawing/2014/main" id="{ECAA54D0-6B89-8DB4-DFDB-3C7679AFD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686" y="2268825"/>
            <a:ext cx="3875993" cy="24707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8510AE37-EA5A-7343-7B53-2C0AFE6EAC86}"/>
              </a:ext>
            </a:extLst>
          </p:cNvPr>
          <p:cNvGraphicFramePr/>
          <p:nvPr>
            <p:extLst>
              <p:ext uri="{D42A27DB-BD31-4B8C-83A1-F6EECF244321}">
                <p14:modId xmlns:p14="http://schemas.microsoft.com/office/powerpoint/2010/main" val="1029540543"/>
              </p:ext>
            </p:extLst>
          </p:nvPr>
        </p:nvGraphicFramePr>
        <p:xfrm>
          <a:off x="4809722" y="2236363"/>
          <a:ext cx="3908686" cy="2528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Customer review with solid fill">
            <a:extLst>
              <a:ext uri="{FF2B5EF4-FFF2-40B4-BE49-F238E27FC236}">
                <a16:creationId xmlns:a16="http://schemas.microsoft.com/office/drawing/2014/main" id="{C21C6939-2E61-3A1D-4BBC-AC177A343EC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961432" y="3735845"/>
            <a:ext cx="635106" cy="635106"/>
          </a:xfrm>
          <a:prstGeom prst="rect">
            <a:avLst/>
          </a:prstGeom>
        </p:spPr>
      </p:pic>
      <p:pic>
        <p:nvPicPr>
          <p:cNvPr id="17" name="Graphic 16" descr="Handshake with solid fill">
            <a:extLst>
              <a:ext uri="{FF2B5EF4-FFF2-40B4-BE49-F238E27FC236}">
                <a16:creationId xmlns:a16="http://schemas.microsoft.com/office/drawing/2014/main" id="{90CE0A23-E8BC-E082-DA3C-7931F7794F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961432" y="2657055"/>
            <a:ext cx="635106" cy="635106"/>
          </a:xfrm>
          <a:prstGeom prst="rect">
            <a:avLst/>
          </a:prstGeom>
        </p:spPr>
      </p:pic>
      <p:sp>
        <p:nvSpPr>
          <p:cNvPr id="14" name="TextBox 13">
            <a:extLst>
              <a:ext uri="{FF2B5EF4-FFF2-40B4-BE49-F238E27FC236}">
                <a16:creationId xmlns:a16="http://schemas.microsoft.com/office/drawing/2014/main" id="{1CE57D71-9AFD-DE80-A045-B6E1EA0E440E}"/>
              </a:ext>
            </a:extLst>
          </p:cNvPr>
          <p:cNvSpPr txBox="1"/>
          <p:nvPr/>
        </p:nvSpPr>
        <p:spPr>
          <a:xfrm>
            <a:off x="1696055" y="4737221"/>
            <a:ext cx="1710738"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solidFill>
                  <a:schemeClr val="tx2"/>
                </a:solidFill>
                <a:latin typeface="Arial"/>
                <a:cs typeface="Arial"/>
              </a:rPr>
              <a:t>Fig. 1: Art for HCC Competition</a:t>
            </a:r>
          </a:p>
        </p:txBody>
      </p:sp>
    </p:spTree>
    <p:extLst>
      <p:ext uri="{BB962C8B-B14F-4D97-AF65-F5344CB8AC3E}">
        <p14:creationId xmlns:p14="http://schemas.microsoft.com/office/powerpoint/2010/main" val="4030214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74F80-E068-F846-2660-074E0E5D9946}"/>
              </a:ext>
            </a:extLst>
          </p:cNvPr>
          <p:cNvSpPr>
            <a:spLocks noGrp="1"/>
          </p:cNvSpPr>
          <p:nvPr>
            <p:ph type="title"/>
          </p:nvPr>
        </p:nvSpPr>
        <p:spPr/>
        <p:txBody>
          <a:bodyPr/>
          <a:lstStyle/>
          <a:p>
            <a:r>
              <a:rPr lang="en-US" sz="2800"/>
              <a:t>Functional Model</a:t>
            </a:r>
          </a:p>
        </p:txBody>
      </p:sp>
      <p:sp>
        <p:nvSpPr>
          <p:cNvPr id="9" name="TextBox 8">
            <a:extLst>
              <a:ext uri="{FF2B5EF4-FFF2-40B4-BE49-F238E27FC236}">
                <a16:creationId xmlns:a16="http://schemas.microsoft.com/office/drawing/2014/main" id="{F031F95F-247C-05C3-94BD-62BCC9BEFFAF}"/>
              </a:ext>
            </a:extLst>
          </p:cNvPr>
          <p:cNvSpPr txBox="1"/>
          <p:nvPr/>
        </p:nvSpPr>
        <p:spPr>
          <a:xfrm>
            <a:off x="2026227" y="4387993"/>
            <a:ext cx="489238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Arial"/>
              </a:rPr>
              <a:t>Fig. 2 - Functional Model of a simple, hydropower plant</a:t>
            </a:r>
            <a:endParaRPr lang="en-US" sz="1200">
              <a:cs typeface="Arial"/>
            </a:endParaRPr>
          </a:p>
        </p:txBody>
      </p:sp>
      <p:sp>
        <p:nvSpPr>
          <p:cNvPr id="10" name="TextBox 9">
            <a:extLst>
              <a:ext uri="{FF2B5EF4-FFF2-40B4-BE49-F238E27FC236}">
                <a16:creationId xmlns:a16="http://schemas.microsoft.com/office/drawing/2014/main" id="{2B441FB5-C691-B9BC-8E84-3118DE7F244E}"/>
              </a:ext>
            </a:extLst>
          </p:cNvPr>
          <p:cNvSpPr txBox="1"/>
          <p:nvPr/>
        </p:nvSpPr>
        <p:spPr>
          <a:xfrm>
            <a:off x="5911273" y="1070119"/>
            <a:ext cx="2931101"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When power is needed, water flows down the pen stock and through a turbine; and when power is in excess, water is pumped back up.</a:t>
            </a:r>
            <a:endParaRPr lang="en-US">
              <a:cs typeface="Arial"/>
            </a:endParaRPr>
          </a:p>
          <a:p>
            <a:endParaRPr lang="en-US">
              <a:cs typeface="Arial"/>
            </a:endParaRPr>
          </a:p>
          <a:p>
            <a:r>
              <a:rPr lang="en-US">
                <a:latin typeface="Arial"/>
                <a:cs typeface="Arial"/>
              </a:rPr>
              <a:t>The question is, when do you run the turbine or pump?</a:t>
            </a:r>
            <a:endParaRPr lang="en-US">
              <a:cs typeface="Arial"/>
            </a:endParaRPr>
          </a:p>
        </p:txBody>
      </p:sp>
      <p:pic>
        <p:nvPicPr>
          <p:cNvPr id="19" name="Content Placeholder 18" descr="A diagram of a factory&#10;&#10;Description automatically generated">
            <a:extLst>
              <a:ext uri="{FF2B5EF4-FFF2-40B4-BE49-F238E27FC236}">
                <a16:creationId xmlns:a16="http://schemas.microsoft.com/office/drawing/2014/main" id="{6842BDBC-EC20-E66F-84B0-C33474941E7D}"/>
              </a:ext>
            </a:extLst>
          </p:cNvPr>
          <p:cNvPicPr>
            <a:picLocks noGrp="1" noChangeAspect="1"/>
          </p:cNvPicPr>
          <p:nvPr>
            <p:ph idx="1"/>
          </p:nvPr>
        </p:nvPicPr>
        <p:blipFill>
          <a:blip r:embed="rId3"/>
          <a:stretch>
            <a:fillRect/>
          </a:stretch>
        </p:blipFill>
        <p:spPr>
          <a:xfrm>
            <a:off x="-1129" y="857376"/>
            <a:ext cx="5703984" cy="3897487"/>
          </a:xfrm>
        </p:spPr>
      </p:pic>
    </p:spTree>
    <p:extLst>
      <p:ext uri="{BB962C8B-B14F-4D97-AF65-F5344CB8AC3E}">
        <p14:creationId xmlns:p14="http://schemas.microsoft.com/office/powerpoint/2010/main" val="2679293081"/>
      </p:ext>
    </p:extLst>
  </p:cSld>
  <p:clrMapOvr>
    <a:masterClrMapping/>
  </p:clrMapOvr>
  <mc:AlternateContent xmlns:mc="http://schemas.openxmlformats.org/markup-compatibility/2006">
    <mc:Choice xmlns:p14="http://schemas.microsoft.com/office/powerpoint/2010/main" Requires="p14">
      <p:transition spd="slow" p14:dur="2000" advTm="5788"/>
    </mc:Choice>
    <mc:Fallback>
      <p:transition spd="slow" advTm="578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29695-B6FF-C034-DEBF-F2B07A63B5A9}"/>
              </a:ext>
            </a:extLst>
          </p:cNvPr>
          <p:cNvSpPr>
            <a:spLocks noGrp="1"/>
          </p:cNvSpPr>
          <p:nvPr>
            <p:ph type="title"/>
          </p:nvPr>
        </p:nvSpPr>
        <p:spPr/>
        <p:txBody>
          <a:bodyPr/>
          <a:lstStyle/>
          <a:p>
            <a:r>
              <a:rPr lang="en-US"/>
              <a:t>The Raw Code</a:t>
            </a:r>
          </a:p>
        </p:txBody>
      </p:sp>
      <p:pic>
        <p:nvPicPr>
          <p:cNvPr id="4" name="Picture 3" descr="A screenshot of a computer code&#10;&#10;Description automatically generated">
            <a:extLst>
              <a:ext uri="{FF2B5EF4-FFF2-40B4-BE49-F238E27FC236}">
                <a16:creationId xmlns:a16="http://schemas.microsoft.com/office/drawing/2014/main" id="{22A7E55C-EAB2-C5A7-E19E-0B0F89555163}"/>
              </a:ext>
            </a:extLst>
          </p:cNvPr>
          <p:cNvPicPr>
            <a:picLocks noChangeAspect="1"/>
          </p:cNvPicPr>
          <p:nvPr/>
        </p:nvPicPr>
        <p:blipFill>
          <a:blip r:embed="rId2"/>
          <a:stretch>
            <a:fillRect/>
          </a:stretch>
        </p:blipFill>
        <p:spPr>
          <a:xfrm>
            <a:off x="6139560" y="964788"/>
            <a:ext cx="2373278" cy="3553024"/>
          </a:xfrm>
          <a:prstGeom prst="rect">
            <a:avLst/>
          </a:prstGeom>
        </p:spPr>
      </p:pic>
      <p:pic>
        <p:nvPicPr>
          <p:cNvPr id="5" name="Picture 4" descr="A computer code with black text&#10;&#10;Description automatically generated">
            <a:extLst>
              <a:ext uri="{FF2B5EF4-FFF2-40B4-BE49-F238E27FC236}">
                <a16:creationId xmlns:a16="http://schemas.microsoft.com/office/drawing/2014/main" id="{1917AFBE-8ECE-E62D-9EB8-6555964027F7}"/>
              </a:ext>
            </a:extLst>
          </p:cNvPr>
          <p:cNvPicPr>
            <a:picLocks noChangeAspect="1"/>
          </p:cNvPicPr>
          <p:nvPr/>
        </p:nvPicPr>
        <p:blipFill>
          <a:blip r:embed="rId3"/>
          <a:stretch>
            <a:fillRect/>
          </a:stretch>
        </p:blipFill>
        <p:spPr>
          <a:xfrm>
            <a:off x="3453210" y="3355180"/>
            <a:ext cx="2665215" cy="1156693"/>
          </a:xfrm>
          <a:prstGeom prst="rect">
            <a:avLst/>
          </a:prstGeom>
        </p:spPr>
      </p:pic>
      <p:sp>
        <p:nvSpPr>
          <p:cNvPr id="7" name="TextBox 6">
            <a:extLst>
              <a:ext uri="{FF2B5EF4-FFF2-40B4-BE49-F238E27FC236}">
                <a16:creationId xmlns:a16="http://schemas.microsoft.com/office/drawing/2014/main" id="{C933EE05-A366-5D8E-20B8-56FEBE61AB8F}"/>
              </a:ext>
            </a:extLst>
          </p:cNvPr>
          <p:cNvSpPr txBox="1"/>
          <p:nvPr/>
        </p:nvSpPr>
        <p:spPr>
          <a:xfrm>
            <a:off x="3454666" y="4505490"/>
            <a:ext cx="34416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Arial"/>
              </a:rPr>
              <a:t>Figure 5: code for example data set</a:t>
            </a:r>
            <a:endParaRPr lang="en-US" sz="1200" err="1"/>
          </a:p>
        </p:txBody>
      </p:sp>
      <p:sp>
        <p:nvSpPr>
          <p:cNvPr id="8" name="TextBox 7">
            <a:extLst>
              <a:ext uri="{FF2B5EF4-FFF2-40B4-BE49-F238E27FC236}">
                <a16:creationId xmlns:a16="http://schemas.microsoft.com/office/drawing/2014/main" id="{C953BF1C-1F51-2B13-348C-10C2C934FADD}"/>
              </a:ext>
            </a:extLst>
          </p:cNvPr>
          <p:cNvSpPr txBox="1"/>
          <p:nvPr/>
        </p:nvSpPr>
        <p:spPr>
          <a:xfrm>
            <a:off x="6129603" y="4505490"/>
            <a:ext cx="34416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Arial"/>
              </a:rPr>
              <a:t>Figure 6: current code </a:t>
            </a:r>
            <a:endParaRPr lang="en-US" sz="1200" err="1"/>
          </a:p>
        </p:txBody>
      </p:sp>
      <p:sp>
        <p:nvSpPr>
          <p:cNvPr id="11" name="TextBox 10">
            <a:extLst>
              <a:ext uri="{FF2B5EF4-FFF2-40B4-BE49-F238E27FC236}">
                <a16:creationId xmlns:a16="http://schemas.microsoft.com/office/drawing/2014/main" id="{DA0BD2DC-07EF-714E-F384-5042E8C2F50D}"/>
              </a:ext>
            </a:extLst>
          </p:cNvPr>
          <p:cNvSpPr txBox="1"/>
          <p:nvPr/>
        </p:nvSpPr>
        <p:spPr>
          <a:xfrm>
            <a:off x="145988" y="954163"/>
            <a:ext cx="236914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Currently, the code takes a set of data points and outputs the boundaries of when power consumption is above or below average. </a:t>
            </a:r>
            <a:endParaRPr lang="en-US"/>
          </a:p>
          <a:p>
            <a:r>
              <a:rPr lang="en-US">
                <a:latin typeface="Arial"/>
                <a:cs typeface="Arial"/>
              </a:rPr>
              <a:t>Can also be modified to find bounds above a set limit. </a:t>
            </a:r>
            <a:endParaRPr lang="en-US">
              <a:cs typeface="Arial"/>
            </a:endParaRPr>
          </a:p>
        </p:txBody>
      </p:sp>
      <p:pic>
        <p:nvPicPr>
          <p:cNvPr id="12" name="Picture 11" descr="A graph of a power consumption with bounds&#10;&#10;Description automatically generated">
            <a:extLst>
              <a:ext uri="{FF2B5EF4-FFF2-40B4-BE49-F238E27FC236}">
                <a16:creationId xmlns:a16="http://schemas.microsoft.com/office/drawing/2014/main" id="{D0386B27-7213-CDBF-49B4-04965520D603}"/>
              </a:ext>
            </a:extLst>
          </p:cNvPr>
          <p:cNvPicPr>
            <a:picLocks noChangeAspect="1"/>
          </p:cNvPicPr>
          <p:nvPr/>
        </p:nvPicPr>
        <p:blipFill>
          <a:blip r:embed="rId4"/>
          <a:stretch>
            <a:fillRect/>
          </a:stretch>
        </p:blipFill>
        <p:spPr>
          <a:xfrm>
            <a:off x="2517775" y="960437"/>
            <a:ext cx="2925762" cy="2182814"/>
          </a:xfrm>
          <a:prstGeom prst="rect">
            <a:avLst/>
          </a:prstGeom>
        </p:spPr>
      </p:pic>
      <p:sp>
        <p:nvSpPr>
          <p:cNvPr id="13" name="TextBox 12">
            <a:extLst>
              <a:ext uri="{FF2B5EF4-FFF2-40B4-BE49-F238E27FC236}">
                <a16:creationId xmlns:a16="http://schemas.microsoft.com/office/drawing/2014/main" id="{BBDA8BEE-649E-7475-095A-E11643310184}"/>
              </a:ext>
            </a:extLst>
          </p:cNvPr>
          <p:cNvSpPr txBox="1"/>
          <p:nvPr/>
        </p:nvSpPr>
        <p:spPr>
          <a:xfrm>
            <a:off x="2518040" y="3095478"/>
            <a:ext cx="34416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cs typeface="Arial"/>
              </a:rPr>
              <a:t>Figure 4: example of working code</a:t>
            </a:r>
            <a:endParaRPr lang="en-US" sz="1200" err="1"/>
          </a:p>
        </p:txBody>
      </p:sp>
    </p:spTree>
    <p:extLst>
      <p:ext uri="{BB962C8B-B14F-4D97-AF65-F5344CB8AC3E}">
        <p14:creationId xmlns:p14="http://schemas.microsoft.com/office/powerpoint/2010/main" val="1963979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2F9D-727B-CE28-2733-98D06DBAF380}"/>
              </a:ext>
            </a:extLst>
          </p:cNvPr>
          <p:cNvSpPr>
            <a:spLocks noGrp="1"/>
          </p:cNvSpPr>
          <p:nvPr>
            <p:ph type="title"/>
          </p:nvPr>
        </p:nvSpPr>
        <p:spPr/>
        <p:txBody>
          <a:bodyPr/>
          <a:lstStyle/>
          <a:p>
            <a:r>
              <a:rPr lang="en-US"/>
              <a:t>Code in Action Example</a:t>
            </a:r>
          </a:p>
        </p:txBody>
      </p:sp>
      <p:pic>
        <p:nvPicPr>
          <p:cNvPr id="4" name="Picture 3" descr="A graph showing a blue line&#10;&#10;Description automatically generated">
            <a:extLst>
              <a:ext uri="{FF2B5EF4-FFF2-40B4-BE49-F238E27FC236}">
                <a16:creationId xmlns:a16="http://schemas.microsoft.com/office/drawing/2014/main" id="{CD7A2B7B-EBD6-7A3C-446F-DC14AC480AF8}"/>
              </a:ext>
            </a:extLst>
          </p:cNvPr>
          <p:cNvPicPr>
            <a:picLocks noChangeAspect="1"/>
          </p:cNvPicPr>
          <p:nvPr/>
        </p:nvPicPr>
        <p:blipFill>
          <a:blip r:embed="rId2"/>
          <a:stretch>
            <a:fillRect/>
          </a:stretch>
        </p:blipFill>
        <p:spPr>
          <a:xfrm>
            <a:off x="4123928" y="853081"/>
            <a:ext cx="4918472" cy="3684389"/>
          </a:xfrm>
          <a:prstGeom prst="rect">
            <a:avLst/>
          </a:prstGeom>
        </p:spPr>
      </p:pic>
      <p:sp>
        <p:nvSpPr>
          <p:cNvPr id="6" name="TextBox 5">
            <a:extLst>
              <a:ext uri="{FF2B5EF4-FFF2-40B4-BE49-F238E27FC236}">
                <a16:creationId xmlns:a16="http://schemas.microsoft.com/office/drawing/2014/main" id="{FDD37AA7-2C0F-C81F-8C1B-A2F9D8EBD16F}"/>
              </a:ext>
            </a:extLst>
          </p:cNvPr>
          <p:cNvSpPr txBox="1"/>
          <p:nvPr/>
        </p:nvSpPr>
        <p:spPr>
          <a:xfrm>
            <a:off x="145988" y="954163"/>
            <a:ext cx="4067770"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The code at present outputs bounds for starting and stopping, but needs to be expanded further</a:t>
            </a:r>
          </a:p>
          <a:p>
            <a:pPr marL="457200" indent="-457200">
              <a:buAutoNum type="arabicPeriod"/>
            </a:pPr>
            <a:r>
              <a:rPr lang="en-US">
                <a:latin typeface="Arial"/>
                <a:cs typeface="Arial"/>
              </a:rPr>
              <a:t>Get actual data for analysis</a:t>
            </a:r>
          </a:p>
          <a:p>
            <a:pPr marL="457200" indent="-457200">
              <a:buAutoNum type="arabicPeriod"/>
            </a:pPr>
            <a:r>
              <a:rPr lang="en-US">
                <a:latin typeface="Arial"/>
                <a:cs typeface="Arial"/>
              </a:rPr>
              <a:t>Add asymmetrical flow rate calcs</a:t>
            </a:r>
            <a:endParaRPr lang="en-US">
              <a:cs typeface="Arial"/>
            </a:endParaRPr>
          </a:p>
          <a:p>
            <a:pPr marL="457200" indent="-457200">
              <a:buAutoNum type="arabicPeriod"/>
            </a:pPr>
            <a:r>
              <a:rPr lang="en-US">
                <a:latin typeface="Arial"/>
                <a:cs typeface="Arial"/>
              </a:rPr>
              <a:t>Calibrate for efficiency of the final design in power loss</a:t>
            </a:r>
          </a:p>
          <a:p>
            <a:pPr marL="457200" indent="-457200">
              <a:buAutoNum type="arabicPeriod"/>
            </a:pPr>
            <a:endParaRPr lang="en-US">
              <a:cs typeface="Arial"/>
            </a:endParaRPr>
          </a:p>
          <a:p>
            <a:pPr marL="457200" indent="-457200">
              <a:buAutoNum type="arabicPeriod"/>
            </a:pPr>
            <a:endParaRPr lang="en-US">
              <a:cs typeface="Arial"/>
            </a:endParaRPr>
          </a:p>
        </p:txBody>
      </p:sp>
      <p:sp>
        <p:nvSpPr>
          <p:cNvPr id="5" name="TextBox 4">
            <a:extLst>
              <a:ext uri="{FF2B5EF4-FFF2-40B4-BE49-F238E27FC236}">
                <a16:creationId xmlns:a16="http://schemas.microsoft.com/office/drawing/2014/main" id="{F51EF392-EA50-A363-2407-AD2558A59E99}"/>
              </a:ext>
            </a:extLst>
          </p:cNvPr>
          <p:cNvSpPr txBox="1"/>
          <p:nvPr/>
        </p:nvSpPr>
        <p:spPr>
          <a:xfrm>
            <a:off x="5240224" y="4537817"/>
            <a:ext cx="363482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rial"/>
                <a:cs typeface="Arial"/>
              </a:rPr>
              <a:t>Figure 7: Example Test data set with bounds</a:t>
            </a:r>
          </a:p>
        </p:txBody>
      </p:sp>
    </p:spTree>
    <p:extLst>
      <p:ext uri="{BB962C8B-B14F-4D97-AF65-F5344CB8AC3E}">
        <p14:creationId xmlns:p14="http://schemas.microsoft.com/office/powerpoint/2010/main" val="2274192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E207D-697F-C741-977F-196287F60CC6}"/>
              </a:ext>
            </a:extLst>
          </p:cNvPr>
          <p:cNvSpPr>
            <a:spLocks noGrp="1"/>
          </p:cNvSpPr>
          <p:nvPr>
            <p:ph type="title"/>
          </p:nvPr>
        </p:nvSpPr>
        <p:spPr/>
        <p:txBody>
          <a:bodyPr/>
          <a:lstStyle/>
          <a:p>
            <a:r>
              <a:rPr lang="en-US"/>
              <a:t>Rough Northwest Regional Data</a:t>
            </a:r>
          </a:p>
        </p:txBody>
      </p:sp>
      <p:sp>
        <p:nvSpPr>
          <p:cNvPr id="6" name="TextBox 5">
            <a:extLst>
              <a:ext uri="{FF2B5EF4-FFF2-40B4-BE49-F238E27FC236}">
                <a16:creationId xmlns:a16="http://schemas.microsoft.com/office/drawing/2014/main" id="{0DD4E524-CA90-81EE-0480-5AB7E9A361F6}"/>
              </a:ext>
            </a:extLst>
          </p:cNvPr>
          <p:cNvSpPr txBox="1"/>
          <p:nvPr/>
        </p:nvSpPr>
        <p:spPr>
          <a:xfrm>
            <a:off x="145988" y="954163"/>
            <a:ext cx="603627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This is a rough data set we got from a DOE website [1], and the data bounds that resulted from running the code for the summer and winter sets. </a:t>
            </a:r>
            <a:endParaRPr lang="en-US"/>
          </a:p>
          <a:p>
            <a:pPr marL="457200" indent="-457200">
              <a:buAutoNum type="arabicPeriod"/>
            </a:pPr>
            <a:endParaRPr lang="en-US">
              <a:cs typeface="Arial"/>
            </a:endParaRPr>
          </a:p>
          <a:p>
            <a:pPr marL="457200" indent="-457200">
              <a:buAutoNum type="arabicPeriod"/>
            </a:pPr>
            <a:endParaRPr lang="en-US">
              <a:cs typeface="Arial"/>
            </a:endParaRPr>
          </a:p>
        </p:txBody>
      </p:sp>
      <p:pic>
        <p:nvPicPr>
          <p:cNvPr id="7" name="Picture 6" descr="A graph with blue dots and green lines&#10;&#10;Description automatically generated">
            <a:extLst>
              <a:ext uri="{FF2B5EF4-FFF2-40B4-BE49-F238E27FC236}">
                <a16:creationId xmlns:a16="http://schemas.microsoft.com/office/drawing/2014/main" id="{AEB78B83-5121-EA8F-BD4B-713B595F30B9}"/>
              </a:ext>
            </a:extLst>
          </p:cNvPr>
          <p:cNvPicPr>
            <a:picLocks noChangeAspect="1"/>
          </p:cNvPicPr>
          <p:nvPr/>
        </p:nvPicPr>
        <p:blipFill>
          <a:blip r:embed="rId2"/>
          <a:stretch>
            <a:fillRect/>
          </a:stretch>
        </p:blipFill>
        <p:spPr>
          <a:xfrm>
            <a:off x="378664" y="2000621"/>
            <a:ext cx="2960886" cy="2191147"/>
          </a:xfrm>
          <a:prstGeom prst="rect">
            <a:avLst/>
          </a:prstGeom>
        </p:spPr>
      </p:pic>
      <p:pic>
        <p:nvPicPr>
          <p:cNvPr id="3" name="Picture 2" descr="A graph with colored lines&#10;&#10;Description automatically generated">
            <a:extLst>
              <a:ext uri="{FF2B5EF4-FFF2-40B4-BE49-F238E27FC236}">
                <a16:creationId xmlns:a16="http://schemas.microsoft.com/office/drawing/2014/main" id="{125915C3-9C19-707F-7711-6BEDE500BF1B}"/>
              </a:ext>
            </a:extLst>
          </p:cNvPr>
          <p:cNvPicPr>
            <a:picLocks noChangeAspect="1"/>
          </p:cNvPicPr>
          <p:nvPr/>
        </p:nvPicPr>
        <p:blipFill>
          <a:blip r:embed="rId3"/>
          <a:stretch>
            <a:fillRect/>
          </a:stretch>
        </p:blipFill>
        <p:spPr>
          <a:xfrm>
            <a:off x="6503367" y="951927"/>
            <a:ext cx="2249150" cy="3458495"/>
          </a:xfrm>
          <a:prstGeom prst="rect">
            <a:avLst/>
          </a:prstGeom>
        </p:spPr>
      </p:pic>
      <p:sp>
        <p:nvSpPr>
          <p:cNvPr id="4" name="TextBox 3">
            <a:extLst>
              <a:ext uri="{FF2B5EF4-FFF2-40B4-BE49-F238E27FC236}">
                <a16:creationId xmlns:a16="http://schemas.microsoft.com/office/drawing/2014/main" id="{895E5BCF-F03F-FF89-CBD3-DE01DE8842CB}"/>
              </a:ext>
            </a:extLst>
          </p:cNvPr>
          <p:cNvSpPr txBox="1"/>
          <p:nvPr/>
        </p:nvSpPr>
        <p:spPr>
          <a:xfrm>
            <a:off x="756057" y="4288778"/>
            <a:ext cx="220607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Arial"/>
                <a:cs typeface="Arial"/>
              </a:rPr>
              <a:t>Figure 8: Summer Data</a:t>
            </a:r>
            <a:endParaRPr lang="en-US"/>
          </a:p>
        </p:txBody>
      </p:sp>
      <p:pic>
        <p:nvPicPr>
          <p:cNvPr id="8" name="Picture 7" descr="A graph of a graph with blue dots&#10;&#10;Description automatically generated">
            <a:extLst>
              <a:ext uri="{FF2B5EF4-FFF2-40B4-BE49-F238E27FC236}">
                <a16:creationId xmlns:a16="http://schemas.microsoft.com/office/drawing/2014/main" id="{E005895C-7186-19D4-EBEC-9F98DCF1830C}"/>
              </a:ext>
            </a:extLst>
          </p:cNvPr>
          <p:cNvPicPr>
            <a:picLocks noChangeAspect="1"/>
          </p:cNvPicPr>
          <p:nvPr/>
        </p:nvPicPr>
        <p:blipFill>
          <a:blip r:embed="rId4"/>
          <a:stretch>
            <a:fillRect/>
          </a:stretch>
        </p:blipFill>
        <p:spPr>
          <a:xfrm>
            <a:off x="3340596" y="2002036"/>
            <a:ext cx="2971800" cy="2282428"/>
          </a:xfrm>
          <a:prstGeom prst="rect">
            <a:avLst/>
          </a:prstGeom>
        </p:spPr>
      </p:pic>
      <p:sp>
        <p:nvSpPr>
          <p:cNvPr id="5" name="TextBox 4">
            <a:extLst>
              <a:ext uri="{FF2B5EF4-FFF2-40B4-BE49-F238E27FC236}">
                <a16:creationId xmlns:a16="http://schemas.microsoft.com/office/drawing/2014/main" id="{4C19B1B5-BA84-9395-6036-55966A4060EE}"/>
              </a:ext>
            </a:extLst>
          </p:cNvPr>
          <p:cNvSpPr txBox="1"/>
          <p:nvPr/>
        </p:nvSpPr>
        <p:spPr>
          <a:xfrm>
            <a:off x="3725983" y="4288778"/>
            <a:ext cx="2206075"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a:latin typeface="Arial"/>
                <a:cs typeface="Arial"/>
              </a:rPr>
              <a:t>Figure 9: Winter Data </a:t>
            </a:r>
          </a:p>
        </p:txBody>
      </p:sp>
      <p:sp>
        <p:nvSpPr>
          <p:cNvPr id="9" name="TextBox 8">
            <a:extLst>
              <a:ext uri="{FF2B5EF4-FFF2-40B4-BE49-F238E27FC236}">
                <a16:creationId xmlns:a16="http://schemas.microsoft.com/office/drawing/2014/main" id="{BE750E8E-6DC4-32CC-F9EC-4CB6699DF2A8}"/>
              </a:ext>
            </a:extLst>
          </p:cNvPr>
          <p:cNvSpPr txBox="1"/>
          <p:nvPr/>
        </p:nvSpPr>
        <p:spPr>
          <a:xfrm>
            <a:off x="6430849" y="4415778"/>
            <a:ext cx="253945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Arial"/>
                <a:cs typeface="Arial"/>
              </a:rPr>
              <a:t>Figure 10: Power Data from the DOE</a:t>
            </a:r>
          </a:p>
        </p:txBody>
      </p:sp>
    </p:spTree>
    <p:extLst>
      <p:ext uri="{BB962C8B-B14F-4D97-AF65-F5344CB8AC3E}">
        <p14:creationId xmlns:p14="http://schemas.microsoft.com/office/powerpoint/2010/main" val="2968102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ADF3C-98A7-24A2-F905-911DF99340C7}"/>
              </a:ext>
            </a:extLst>
          </p:cNvPr>
          <p:cNvSpPr>
            <a:spLocks noGrp="1"/>
          </p:cNvSpPr>
          <p:nvPr>
            <p:ph type="title"/>
          </p:nvPr>
        </p:nvSpPr>
        <p:spPr/>
        <p:txBody>
          <a:bodyPr/>
          <a:lstStyle/>
          <a:p>
            <a:r>
              <a:rPr lang="en-US"/>
              <a:t>Physical Prototype </a:t>
            </a:r>
          </a:p>
        </p:txBody>
      </p:sp>
      <p:pic>
        <p:nvPicPr>
          <p:cNvPr id="4" name="Content Placeholder 3" descr="A plastic container with a blue object on it&#10;&#10;Description automatically generated">
            <a:extLst>
              <a:ext uri="{FF2B5EF4-FFF2-40B4-BE49-F238E27FC236}">
                <a16:creationId xmlns:a16="http://schemas.microsoft.com/office/drawing/2014/main" id="{2058B1AC-E221-863A-7749-45A338A1D65E}"/>
              </a:ext>
            </a:extLst>
          </p:cNvPr>
          <p:cNvPicPr>
            <a:picLocks noGrp="1" noChangeAspect="1"/>
          </p:cNvPicPr>
          <p:nvPr>
            <p:ph sz="half" idx="1"/>
          </p:nvPr>
        </p:nvPicPr>
        <p:blipFill>
          <a:blip r:embed="rId2"/>
          <a:stretch>
            <a:fillRect/>
          </a:stretch>
        </p:blipFill>
        <p:spPr>
          <a:xfrm rot="5400000">
            <a:off x="5760742" y="1381875"/>
            <a:ext cx="3751263" cy="2813447"/>
          </a:xfrm>
        </p:spPr>
      </p:pic>
      <p:pic>
        <p:nvPicPr>
          <p:cNvPr id="6" name="Picture 5" descr="A black tube with blue tape and blue tape attached to a white tile floor&#10;&#10;Description automatically generated">
            <a:extLst>
              <a:ext uri="{FF2B5EF4-FFF2-40B4-BE49-F238E27FC236}">
                <a16:creationId xmlns:a16="http://schemas.microsoft.com/office/drawing/2014/main" id="{FFF1E038-5E79-7C62-A68A-E6C9C671AFD8}"/>
              </a:ext>
            </a:extLst>
          </p:cNvPr>
          <p:cNvPicPr>
            <a:picLocks noChangeAspect="1"/>
          </p:cNvPicPr>
          <p:nvPr/>
        </p:nvPicPr>
        <p:blipFill>
          <a:blip r:embed="rId3"/>
          <a:stretch>
            <a:fillRect/>
          </a:stretch>
        </p:blipFill>
        <p:spPr>
          <a:xfrm rot="5400000">
            <a:off x="2750904" y="1395939"/>
            <a:ext cx="3723347" cy="2815270"/>
          </a:xfrm>
          <a:prstGeom prst="rect">
            <a:avLst/>
          </a:prstGeom>
        </p:spPr>
      </p:pic>
      <p:pic>
        <p:nvPicPr>
          <p:cNvPr id="7" name="Picture 6" descr="A water spouting out of a container&#10;&#10;Description automatically generated">
            <a:extLst>
              <a:ext uri="{FF2B5EF4-FFF2-40B4-BE49-F238E27FC236}">
                <a16:creationId xmlns:a16="http://schemas.microsoft.com/office/drawing/2014/main" id="{15F466C2-32B2-0452-0B8F-1C3F379A6230}"/>
              </a:ext>
            </a:extLst>
          </p:cNvPr>
          <p:cNvPicPr>
            <a:picLocks noChangeAspect="1"/>
          </p:cNvPicPr>
          <p:nvPr/>
        </p:nvPicPr>
        <p:blipFill>
          <a:blip r:embed="rId4"/>
          <a:stretch>
            <a:fillRect/>
          </a:stretch>
        </p:blipFill>
        <p:spPr>
          <a:xfrm rot="5400000">
            <a:off x="-247363" y="1391724"/>
            <a:ext cx="3723347" cy="2800097"/>
          </a:xfrm>
          <a:prstGeom prst="rect">
            <a:avLst/>
          </a:prstGeom>
        </p:spPr>
      </p:pic>
    </p:spTree>
    <p:extLst>
      <p:ext uri="{BB962C8B-B14F-4D97-AF65-F5344CB8AC3E}">
        <p14:creationId xmlns:p14="http://schemas.microsoft.com/office/powerpoint/2010/main" val="1524590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ADF3C-98A7-24A2-F905-911DF99340C7}"/>
              </a:ext>
            </a:extLst>
          </p:cNvPr>
          <p:cNvSpPr>
            <a:spLocks noGrp="1"/>
          </p:cNvSpPr>
          <p:nvPr>
            <p:ph type="title"/>
          </p:nvPr>
        </p:nvSpPr>
        <p:spPr/>
        <p:txBody>
          <a:bodyPr/>
          <a:lstStyle/>
          <a:p>
            <a:r>
              <a:rPr lang="en-US"/>
              <a:t>Physical Prototype </a:t>
            </a:r>
          </a:p>
        </p:txBody>
      </p:sp>
      <p:sp>
        <p:nvSpPr>
          <p:cNvPr id="5" name="TextBox 4">
            <a:extLst>
              <a:ext uri="{FF2B5EF4-FFF2-40B4-BE49-F238E27FC236}">
                <a16:creationId xmlns:a16="http://schemas.microsoft.com/office/drawing/2014/main" id="{1C7799AF-287B-EB54-1C11-4F32FB695D04}"/>
              </a:ext>
            </a:extLst>
          </p:cNvPr>
          <p:cNvSpPr txBox="1"/>
          <p:nvPr/>
        </p:nvSpPr>
        <p:spPr>
          <a:xfrm>
            <a:off x="5280054" y="2220252"/>
            <a:ext cx="3277274" cy="1284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50">
                <a:solidFill>
                  <a:srgbClr val="003D7C"/>
                </a:solidFill>
                <a:latin typeface="Arial"/>
                <a:cs typeface="Arial"/>
              </a:rPr>
              <a:t>Question: What angle for reservoir/penstock connection works? What angle for penstock/turbine connection works?</a:t>
            </a:r>
            <a:endParaRPr lang="en-US" sz="1550">
              <a:solidFill>
                <a:srgbClr val="003D7C"/>
              </a:solidFill>
              <a:cs typeface="Arial"/>
            </a:endParaRPr>
          </a:p>
        </p:txBody>
      </p:sp>
      <p:pic>
        <p:nvPicPr>
          <p:cNvPr id="3" name="IMG_4777">
            <a:hlinkClick r:id="" action="ppaction://media"/>
            <a:extLst>
              <a:ext uri="{FF2B5EF4-FFF2-40B4-BE49-F238E27FC236}">
                <a16:creationId xmlns:a16="http://schemas.microsoft.com/office/drawing/2014/main" id="{589712DA-1B71-6F65-1D09-CCA7E67FD5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9223" y="853203"/>
            <a:ext cx="3608037" cy="4023766"/>
          </a:xfrm>
          <a:prstGeom prst="rect">
            <a:avLst/>
          </a:prstGeom>
        </p:spPr>
      </p:pic>
    </p:spTree>
    <p:extLst>
      <p:ext uri="{BB962C8B-B14F-4D97-AF65-F5344CB8AC3E}">
        <p14:creationId xmlns:p14="http://schemas.microsoft.com/office/powerpoint/2010/main" val="77540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A40C1-D7B5-9087-EF3F-61F4E2D3410F}"/>
              </a:ext>
            </a:extLst>
          </p:cNvPr>
          <p:cNvSpPr>
            <a:spLocks noGrp="1"/>
          </p:cNvSpPr>
          <p:nvPr>
            <p:ph type="title"/>
          </p:nvPr>
        </p:nvSpPr>
        <p:spPr/>
        <p:txBody>
          <a:bodyPr/>
          <a:lstStyle/>
          <a:p>
            <a:r>
              <a:rPr lang="en-US"/>
              <a:t>Answers</a:t>
            </a:r>
          </a:p>
        </p:txBody>
      </p:sp>
      <p:sp>
        <p:nvSpPr>
          <p:cNvPr id="3" name="Content Placeholder 2">
            <a:extLst>
              <a:ext uri="{FF2B5EF4-FFF2-40B4-BE49-F238E27FC236}">
                <a16:creationId xmlns:a16="http://schemas.microsoft.com/office/drawing/2014/main" id="{039885D7-81EC-82F0-2D08-86613B78AD8E}"/>
              </a:ext>
            </a:extLst>
          </p:cNvPr>
          <p:cNvSpPr>
            <a:spLocks noGrp="1"/>
          </p:cNvSpPr>
          <p:nvPr>
            <p:ph sz="half" idx="1"/>
          </p:nvPr>
        </p:nvSpPr>
        <p:spPr>
          <a:xfrm>
            <a:off x="457200" y="1285929"/>
            <a:ext cx="4081571" cy="3750796"/>
          </a:xfrm>
        </p:spPr>
        <p:txBody>
          <a:bodyPr/>
          <a:lstStyle/>
          <a:p>
            <a:r>
              <a:rPr lang="en-US" sz="1550"/>
              <a:t>For our methods we used Matlab and a department of energy source for the overall energy dataset for different months of the year.</a:t>
            </a:r>
          </a:p>
          <a:p>
            <a:r>
              <a:rPr lang="en-US" sz="1550"/>
              <a:t>The answer was our optimal hours of operation in figure 8 and 9</a:t>
            </a:r>
          </a:p>
          <a:p>
            <a:r>
              <a:rPr lang="en-US" sz="1550"/>
              <a:t>For future designs this prototype has informed us on when to run our turbine and when to pump and for future analysis we can input our new data sets for specific sites instead of just the northwest data.</a:t>
            </a:r>
          </a:p>
          <a:p>
            <a:r>
              <a:rPr lang="en-US" sz="1550"/>
              <a:t>Team members: Noah and Jennifer </a:t>
            </a:r>
          </a:p>
          <a:p>
            <a:endParaRPr lang="en-US"/>
          </a:p>
          <a:p>
            <a:endParaRPr lang="en-US" sz="1550"/>
          </a:p>
        </p:txBody>
      </p:sp>
      <p:sp>
        <p:nvSpPr>
          <p:cNvPr id="4" name="Content Placeholder 3">
            <a:extLst>
              <a:ext uri="{FF2B5EF4-FFF2-40B4-BE49-F238E27FC236}">
                <a16:creationId xmlns:a16="http://schemas.microsoft.com/office/drawing/2014/main" id="{B15C2A41-AE6F-94E0-A9FD-E2FA8EA40658}"/>
              </a:ext>
            </a:extLst>
          </p:cNvPr>
          <p:cNvSpPr>
            <a:spLocks noGrp="1"/>
          </p:cNvSpPr>
          <p:nvPr>
            <p:ph sz="half" idx="2"/>
          </p:nvPr>
        </p:nvSpPr>
        <p:spPr>
          <a:xfrm>
            <a:off x="4643516" y="1285929"/>
            <a:ext cx="4114800" cy="3750796"/>
          </a:xfrm>
        </p:spPr>
        <p:txBody>
          <a:bodyPr/>
          <a:lstStyle/>
          <a:p>
            <a:r>
              <a:rPr lang="en-US" sz="1550"/>
              <a:t>For our methods we used 3D printing and store-bought items </a:t>
            </a:r>
          </a:p>
          <a:p>
            <a:r>
              <a:rPr lang="en-US" sz="1550"/>
              <a:t>The answer was that it did work but needed some adjustments to optimize our design.</a:t>
            </a:r>
          </a:p>
          <a:p>
            <a:r>
              <a:rPr lang="en-US" sz="1550"/>
              <a:t>With this new information we now know that we need a larger turbine, a wider penstock, a greater penstock angle, and a higher flow rate.</a:t>
            </a:r>
            <a:endParaRPr lang="en-US"/>
          </a:p>
          <a:p>
            <a:r>
              <a:rPr lang="en-US" sz="1550"/>
              <a:t>Team members: Benjamin and Robert</a:t>
            </a:r>
          </a:p>
          <a:p>
            <a:pPr marL="0" indent="0">
              <a:buNone/>
            </a:pPr>
            <a:r>
              <a:rPr lang="en-US" sz="1550"/>
              <a:t>Note: this prototype will also be used as a basic model for our community connections challenge to be used for future events.</a:t>
            </a:r>
            <a:endParaRPr lang="en-US"/>
          </a:p>
        </p:txBody>
      </p:sp>
      <p:sp>
        <p:nvSpPr>
          <p:cNvPr id="5" name="TextBox 4">
            <a:extLst>
              <a:ext uri="{FF2B5EF4-FFF2-40B4-BE49-F238E27FC236}">
                <a16:creationId xmlns:a16="http://schemas.microsoft.com/office/drawing/2014/main" id="{E7E113A6-EAF8-5671-110A-C84ECFFE7996}"/>
              </a:ext>
            </a:extLst>
          </p:cNvPr>
          <p:cNvSpPr txBox="1"/>
          <p:nvPr/>
        </p:nvSpPr>
        <p:spPr>
          <a:xfrm>
            <a:off x="909814" y="914623"/>
            <a:ext cx="27532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3D7C"/>
                </a:solidFill>
                <a:latin typeface="Arial"/>
                <a:cs typeface="Arial"/>
              </a:rPr>
              <a:t>Theoretical Prototype (1)</a:t>
            </a:r>
            <a:endParaRPr lang="en-US" sz="1800">
              <a:solidFill>
                <a:srgbClr val="003D7C"/>
              </a:solidFill>
            </a:endParaRPr>
          </a:p>
        </p:txBody>
      </p:sp>
      <p:sp>
        <p:nvSpPr>
          <p:cNvPr id="8" name="TextBox 7">
            <a:extLst>
              <a:ext uri="{FF2B5EF4-FFF2-40B4-BE49-F238E27FC236}">
                <a16:creationId xmlns:a16="http://schemas.microsoft.com/office/drawing/2014/main" id="{E7049574-3644-8126-6B62-9E1B22F65D0A}"/>
              </a:ext>
            </a:extLst>
          </p:cNvPr>
          <p:cNvSpPr txBox="1"/>
          <p:nvPr/>
        </p:nvSpPr>
        <p:spPr>
          <a:xfrm>
            <a:off x="5327228" y="914623"/>
            <a:ext cx="27532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3D7C"/>
                </a:solidFill>
                <a:latin typeface="Arial"/>
                <a:cs typeface="Arial"/>
              </a:rPr>
              <a:t>Physical Prototype (2)</a:t>
            </a:r>
            <a:endParaRPr lang="en-US" sz="1800">
              <a:solidFill>
                <a:srgbClr val="003D7C"/>
              </a:solidFill>
            </a:endParaRPr>
          </a:p>
        </p:txBody>
      </p:sp>
    </p:spTree>
    <p:extLst>
      <p:ext uri="{BB962C8B-B14F-4D97-AF65-F5344CB8AC3E}">
        <p14:creationId xmlns:p14="http://schemas.microsoft.com/office/powerpoint/2010/main" val="2308869872"/>
      </p:ext>
    </p:extLst>
  </p:cSld>
  <p:clrMapOvr>
    <a:masterClrMapping/>
  </p:clrMapOvr>
</p:sld>
</file>

<file path=ppt/theme/theme1.xml><?xml version="1.0" encoding="utf-8"?>
<a:theme xmlns:a="http://schemas.openxmlformats.org/drawingml/2006/main" name="Dark-Blue-Vertical-PPT-Template">
  <a:themeElements>
    <a:clrScheme name="NAU Branding">
      <a:dk1>
        <a:sysClr val="windowText" lastClr="000000"/>
      </a:dk1>
      <a:lt1>
        <a:srgbClr val="FFFFFF"/>
      </a:lt1>
      <a:dk2>
        <a:srgbClr val="003466"/>
      </a:dk2>
      <a:lt2>
        <a:srgbClr val="C3B8B2"/>
      </a:lt2>
      <a:accent1>
        <a:srgbClr val="009DDC"/>
      </a:accent1>
      <a:accent2>
        <a:srgbClr val="F47722"/>
      </a:accent2>
      <a:accent3>
        <a:srgbClr val="B1541D"/>
      </a:accent3>
      <a:accent4>
        <a:srgbClr val="FFD200"/>
      </a:accent4>
      <a:accent5>
        <a:srgbClr val="0066B2"/>
      </a:accent5>
      <a:accent6>
        <a:srgbClr val="00853F"/>
      </a:accent6>
      <a:hlink>
        <a:srgbClr val="0066B2"/>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NAU_Presiden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U_Presiden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U_Presiden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U_Presiden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U_Presiden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U_Presiden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U_President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U_Presiden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U_Presiden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U_Presiden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U_Presiden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U_Presiden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AU PowerPoint Template 2" id="{559318E0-24D1-4856-B2F5-695A8AE094FD}" vid="{D7A90AF3-E29D-4C9A-B7B1-B93E5E2D4C4E}"/>
    </a:ext>
  </a:extLst>
</a:theme>
</file>

<file path=ppt/theme/theme2.xml><?xml version="1.0" encoding="utf-8"?>
<a:theme xmlns:a="http://schemas.openxmlformats.org/drawingml/2006/main" name="1_Dark-Blue-Vertical-PPT-Template">
  <a:themeElements>
    <a:clrScheme name="NAU Branding">
      <a:dk1>
        <a:sysClr val="windowText" lastClr="000000"/>
      </a:dk1>
      <a:lt1>
        <a:srgbClr val="FFFFFF"/>
      </a:lt1>
      <a:dk2>
        <a:srgbClr val="003466"/>
      </a:dk2>
      <a:lt2>
        <a:srgbClr val="C3B8B2"/>
      </a:lt2>
      <a:accent1>
        <a:srgbClr val="009DDC"/>
      </a:accent1>
      <a:accent2>
        <a:srgbClr val="F47722"/>
      </a:accent2>
      <a:accent3>
        <a:srgbClr val="B1541D"/>
      </a:accent3>
      <a:accent4>
        <a:srgbClr val="FFD200"/>
      </a:accent4>
      <a:accent5>
        <a:srgbClr val="0066B2"/>
      </a:accent5>
      <a:accent6>
        <a:srgbClr val="00853F"/>
      </a:accent6>
      <a:hlink>
        <a:srgbClr val="0066B2"/>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NAU_Presiden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U_Presiden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U_Presiden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U_Presiden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U_Presiden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U_Presiden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U_President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U_Presiden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U_Presiden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U_Presiden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U_Presiden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U_Presiden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AU PowerPoint Template 2" id="{559318E0-24D1-4856-B2F5-695A8AE094FD}" vid="{0B8F0BA6-FBEE-41D3-9090-A33B5E832404}"/>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92BD2AD1C48D34B82C3A70F742EC048" ma:contentTypeVersion="11" ma:contentTypeDescription="Create a new document." ma:contentTypeScope="" ma:versionID="5fbf2adf5df1c4189ee0854d927ba880">
  <xsd:schema xmlns:xsd="http://www.w3.org/2001/XMLSchema" xmlns:xs="http://www.w3.org/2001/XMLSchema" xmlns:p="http://schemas.microsoft.com/office/2006/metadata/properties" xmlns:ns2="5a67763d-5cab-485d-a9ad-9fc9652770bf" xmlns:ns3="52ee2c55-fe4d-4fbc-b03a-21e1d5342ee0" targetNamespace="http://schemas.microsoft.com/office/2006/metadata/properties" ma:root="true" ma:fieldsID="71e09cece0b8bb79ebc92f0a6e3493fc" ns2:_="" ns3:_="">
    <xsd:import namespace="5a67763d-5cab-485d-a9ad-9fc9652770bf"/>
    <xsd:import namespace="52ee2c55-fe4d-4fbc-b03a-21e1d5342ee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67763d-5cab-485d-a9ad-9fc9652770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ab86591-d70f-4a96-900c-bfbe5e6a318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ee2c55-fe4d-4fbc-b03a-21e1d5342ee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5b41a12-68ba-4e30-87b2-0227fc079517}" ma:internalName="TaxCatchAll" ma:showField="CatchAllData" ma:web="52ee2c55-fe4d-4fbc-b03a-21e1d5342e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a67763d-5cab-485d-a9ad-9fc9652770bf">
      <Terms xmlns="http://schemas.microsoft.com/office/infopath/2007/PartnerControls"/>
    </lcf76f155ced4ddcb4097134ff3c332f>
    <TaxCatchAll xmlns="52ee2c55-fe4d-4fbc-b03a-21e1d5342ee0" xsi:nil="true"/>
  </documentManagement>
</p:properties>
</file>

<file path=customXml/itemProps1.xml><?xml version="1.0" encoding="utf-8"?>
<ds:datastoreItem xmlns:ds="http://schemas.openxmlformats.org/officeDocument/2006/customXml" ds:itemID="{6AC59A09-D696-4247-AC76-B6B4F0B29796}">
  <ds:schemaRefs>
    <ds:schemaRef ds:uri="http://schemas.microsoft.com/sharepoint/v3/contenttype/forms"/>
  </ds:schemaRefs>
</ds:datastoreItem>
</file>

<file path=customXml/itemProps2.xml><?xml version="1.0" encoding="utf-8"?>
<ds:datastoreItem xmlns:ds="http://schemas.openxmlformats.org/officeDocument/2006/customXml" ds:itemID="{BCE776A1-EB90-4133-8285-E112E445477D}">
  <ds:schemaRefs>
    <ds:schemaRef ds:uri="52ee2c55-fe4d-4fbc-b03a-21e1d5342ee0"/>
    <ds:schemaRef ds:uri="5a67763d-5cab-485d-a9ad-9fc9652770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D3402D3-D1AD-4951-B3BF-195458B6E8A3}">
  <ds:schemaRefs>
    <ds:schemaRef ds:uri="52ee2c55-fe4d-4fbc-b03a-21e1d5342ee0"/>
    <ds:schemaRef ds:uri="582fa5d2-bece-4aea-9f77-927244515e54"/>
    <ds:schemaRef ds:uri="5a67763d-5cab-485d-a9ad-9fc9652770bf"/>
    <ds:schemaRef ds:uri="fd639afb-ed64-4ff5-bb39-999a75fc06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NAU PowerPoint Template 2</Template>
  <Application>Microsoft Office PowerPoint</Application>
  <PresentationFormat>On-screen Show (16:9)</PresentationFormat>
  <Slides>11</Slides>
  <Notes>1</Notes>
  <HiddenSlides>0</HiddenSlide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Dark-Blue-Vertical-PPT-Template</vt:lpstr>
      <vt:lpstr>1_Dark-Blue-Vertical-PPT-Template</vt:lpstr>
      <vt:lpstr>2025 Hydropower Collegiate Competition (HCC)</vt:lpstr>
      <vt:lpstr>Project Description</vt:lpstr>
      <vt:lpstr>Functional Model</vt:lpstr>
      <vt:lpstr>The Raw Code</vt:lpstr>
      <vt:lpstr>Code in Action Example</vt:lpstr>
      <vt:lpstr>Rough Northwest Regional Data</vt:lpstr>
      <vt:lpstr>Physical Prototype </vt:lpstr>
      <vt:lpstr>Physical Prototype </vt:lpstr>
      <vt:lpstr>Answers</vt:lpstr>
      <vt:lpstr>Thank You!</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Hydropower Collegiate Competition (HCC)</dc:title>
  <dc:creator>Evan Higgins</dc:creator>
  <cp:revision>1</cp:revision>
  <cp:lastPrinted>2016-09-19T18:18:34Z</cp:lastPrinted>
  <dcterms:created xsi:type="dcterms:W3CDTF">2023-09-19T01:43:23Z</dcterms:created>
  <dcterms:modified xsi:type="dcterms:W3CDTF">2024-11-26T03:26:50Z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0x010100892BD2AD1C48D34B82C3A70F742EC048</vt:lpwstr>
  </property>
  <property fmtid="{D5CDD505-2E9C-101B-9397-08002B2CF9AE}" pid="3" name="MediaServiceImageTags">
    <vt:lpwstr/>
  </property>
</Properties>
</file>